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 id="2147483737" r:id="rId5"/>
  </p:sldMasterIdLst>
  <p:notesMasterIdLst>
    <p:notesMasterId r:id="rId88"/>
  </p:notesMasterIdLst>
  <p:sldIdLst>
    <p:sldId id="256" r:id="rId6"/>
    <p:sldId id="258" r:id="rId7"/>
    <p:sldId id="259" r:id="rId8"/>
    <p:sldId id="293" r:id="rId9"/>
    <p:sldId id="292" r:id="rId10"/>
    <p:sldId id="265" r:id="rId11"/>
    <p:sldId id="294" r:id="rId12"/>
    <p:sldId id="295" r:id="rId13"/>
    <p:sldId id="266" r:id="rId14"/>
    <p:sldId id="267" r:id="rId15"/>
    <p:sldId id="342" r:id="rId16"/>
    <p:sldId id="269" r:id="rId17"/>
    <p:sldId id="274" r:id="rId18"/>
    <p:sldId id="271" r:id="rId19"/>
    <p:sldId id="270" r:id="rId20"/>
    <p:sldId id="272" r:id="rId21"/>
    <p:sldId id="273" r:id="rId22"/>
    <p:sldId id="343" r:id="rId23"/>
    <p:sldId id="275" r:id="rId24"/>
    <p:sldId id="276" r:id="rId25"/>
    <p:sldId id="338" r:id="rId26"/>
    <p:sldId id="339" r:id="rId27"/>
    <p:sldId id="340" r:id="rId28"/>
    <p:sldId id="341" r:id="rId29"/>
    <p:sldId id="284" r:id="rId30"/>
    <p:sldId id="344" r:id="rId31"/>
    <p:sldId id="285" r:id="rId32"/>
    <p:sldId id="286" r:id="rId33"/>
    <p:sldId id="287" r:id="rId34"/>
    <p:sldId id="288" r:id="rId35"/>
    <p:sldId id="289" r:id="rId36"/>
    <p:sldId id="290" r:id="rId37"/>
    <p:sldId id="291" r:id="rId38"/>
    <p:sldId id="296" r:id="rId39"/>
    <p:sldId id="345" r:id="rId40"/>
    <p:sldId id="297" r:id="rId41"/>
    <p:sldId id="298" r:id="rId42"/>
    <p:sldId id="299" r:id="rId43"/>
    <p:sldId id="300" r:id="rId44"/>
    <p:sldId id="301" r:id="rId45"/>
    <p:sldId id="302" r:id="rId46"/>
    <p:sldId id="303" r:id="rId47"/>
    <p:sldId id="304" r:id="rId48"/>
    <p:sldId id="305" r:id="rId49"/>
    <p:sldId id="306" r:id="rId50"/>
    <p:sldId id="314" r:id="rId51"/>
    <p:sldId id="307" r:id="rId52"/>
    <p:sldId id="308" r:id="rId53"/>
    <p:sldId id="309" r:id="rId54"/>
    <p:sldId id="310" r:id="rId55"/>
    <p:sldId id="311" r:id="rId56"/>
    <p:sldId id="312" r:id="rId57"/>
    <p:sldId id="315" r:id="rId58"/>
    <p:sldId id="316" r:id="rId59"/>
    <p:sldId id="317" r:id="rId60"/>
    <p:sldId id="318" r:id="rId61"/>
    <p:sldId id="319" r:id="rId62"/>
    <p:sldId id="320" r:id="rId63"/>
    <p:sldId id="347" r:id="rId64"/>
    <p:sldId id="348" r:id="rId65"/>
    <p:sldId id="349" r:id="rId66"/>
    <p:sldId id="350" r:id="rId67"/>
    <p:sldId id="351" r:id="rId68"/>
    <p:sldId id="346" r:id="rId69"/>
    <p:sldId id="321" r:id="rId70"/>
    <p:sldId id="322" r:id="rId71"/>
    <p:sldId id="323" r:id="rId72"/>
    <p:sldId id="326" r:id="rId73"/>
    <p:sldId id="324" r:id="rId74"/>
    <p:sldId id="327" r:id="rId75"/>
    <p:sldId id="328" r:id="rId76"/>
    <p:sldId id="329" r:id="rId77"/>
    <p:sldId id="330" r:id="rId78"/>
    <p:sldId id="331" r:id="rId79"/>
    <p:sldId id="332" r:id="rId80"/>
    <p:sldId id="333" r:id="rId81"/>
    <p:sldId id="334" r:id="rId82"/>
    <p:sldId id="335" r:id="rId83"/>
    <p:sldId id="336" r:id="rId84"/>
    <p:sldId id="337" r:id="rId85"/>
    <p:sldId id="264" r:id="rId86"/>
    <p:sldId id="260"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050"/>
    <a:srgbClr val="346DBA"/>
    <a:srgbClr val="E5E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24D265-6A7D-F441-B8A4-18CA3B5B6D9C}" v="333" dt="2019-06-03T18:16:06.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537" autoAdjust="0"/>
  </p:normalViewPr>
  <p:slideViewPr>
    <p:cSldViewPr snapToGrid="0">
      <p:cViewPr varScale="1">
        <p:scale>
          <a:sx n="53" d="100"/>
          <a:sy n="53" d="100"/>
        </p:scale>
        <p:origin x="48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 Trần" userId="af3073328ff57e66" providerId="LiveId" clId="{3A24D265-6A7D-F441-B8A4-18CA3B5B6D9C}"/>
    <pc:docChg chg="undo custSel addSld delSld modSld sldOrd">
      <pc:chgData name="Minh Trần" userId="af3073328ff57e66" providerId="LiveId" clId="{3A24D265-6A7D-F441-B8A4-18CA3B5B6D9C}" dt="2019-06-04T01:39:59.997" v="2589" actId="14100"/>
      <pc:docMkLst>
        <pc:docMk/>
      </pc:docMkLst>
      <pc:sldChg chg="modSp">
        <pc:chgData name="Minh Trần" userId="af3073328ff57e66" providerId="LiveId" clId="{3A24D265-6A7D-F441-B8A4-18CA3B5B6D9C}" dt="2019-05-31T02:19:48.572" v="21" actId="20577"/>
        <pc:sldMkLst>
          <pc:docMk/>
          <pc:sldMk cId="3036642579" sldId="256"/>
        </pc:sldMkLst>
        <pc:spChg chg="mod">
          <ac:chgData name="Minh Trần" userId="af3073328ff57e66" providerId="LiveId" clId="{3A24D265-6A7D-F441-B8A4-18CA3B5B6D9C}" dt="2019-05-31T02:19:44.711" v="15" actId="20577"/>
          <ac:spMkLst>
            <pc:docMk/>
            <pc:sldMk cId="3036642579" sldId="256"/>
            <ac:spMk id="2" creationId="{00000000-0000-0000-0000-000000000000}"/>
          </ac:spMkLst>
        </pc:spChg>
        <pc:spChg chg="mod">
          <ac:chgData name="Minh Trần" userId="af3073328ff57e66" providerId="LiveId" clId="{3A24D265-6A7D-F441-B8A4-18CA3B5B6D9C}" dt="2019-05-31T02:19:48.572" v="21" actId="20577"/>
          <ac:spMkLst>
            <pc:docMk/>
            <pc:sldMk cId="3036642579" sldId="256"/>
            <ac:spMk id="3" creationId="{00000000-0000-0000-0000-000000000000}"/>
          </ac:spMkLst>
        </pc:spChg>
      </pc:sldChg>
      <pc:sldChg chg="modSp">
        <pc:chgData name="Minh Trần" userId="af3073328ff57e66" providerId="LiveId" clId="{3A24D265-6A7D-F441-B8A4-18CA3B5B6D9C}" dt="2019-06-03T18:09:42.995" v="2499" actId="20577"/>
        <pc:sldMkLst>
          <pc:docMk/>
          <pc:sldMk cId="3473193911" sldId="259"/>
        </pc:sldMkLst>
        <pc:spChg chg="mod">
          <ac:chgData name="Minh Trần" userId="af3073328ff57e66" providerId="LiveId" clId="{3A24D265-6A7D-F441-B8A4-18CA3B5B6D9C}" dt="2019-06-03T03:18:40.468" v="42" actId="20577"/>
          <ac:spMkLst>
            <pc:docMk/>
            <pc:sldMk cId="3473193911" sldId="259"/>
            <ac:spMk id="4" creationId="{00000000-0000-0000-0000-000000000000}"/>
          </ac:spMkLst>
        </pc:spChg>
        <pc:spChg chg="mod">
          <ac:chgData name="Minh Trần" userId="af3073328ff57e66" providerId="LiveId" clId="{3A24D265-6A7D-F441-B8A4-18CA3B5B6D9C}" dt="2019-06-03T18:09:42.995" v="2499" actId="20577"/>
          <ac:spMkLst>
            <pc:docMk/>
            <pc:sldMk cId="3473193911" sldId="259"/>
            <ac:spMk id="5" creationId="{00000000-0000-0000-0000-000000000000}"/>
          </ac:spMkLst>
        </pc:spChg>
      </pc:sldChg>
      <pc:sldChg chg="addSp delSp modSp add">
        <pc:chgData name="Minh Trần" userId="af3073328ff57e66" providerId="LiveId" clId="{3A24D265-6A7D-F441-B8A4-18CA3B5B6D9C}" dt="2019-05-31T04:31:39.371" v="41" actId="1076"/>
        <pc:sldMkLst>
          <pc:docMk/>
          <pc:sldMk cId="3504672158" sldId="265"/>
        </pc:sldMkLst>
        <pc:spChg chg="del">
          <ac:chgData name="Minh Trần" userId="af3073328ff57e66" providerId="LiveId" clId="{3A24D265-6A7D-F441-B8A4-18CA3B5B6D9C}" dt="2019-05-31T03:31:11.194" v="38" actId="478"/>
          <ac:spMkLst>
            <pc:docMk/>
            <pc:sldMk cId="3504672158" sldId="265"/>
            <ac:spMk id="2" creationId="{82E71F2C-F599-8A41-B436-08CA285232A5}"/>
          </ac:spMkLst>
        </pc:spChg>
        <pc:spChg chg="del">
          <ac:chgData name="Minh Trần" userId="af3073328ff57e66" providerId="LiveId" clId="{3A24D265-6A7D-F441-B8A4-18CA3B5B6D9C}" dt="2019-05-31T03:31:06.645" v="37"/>
          <ac:spMkLst>
            <pc:docMk/>
            <pc:sldMk cId="3504672158" sldId="265"/>
            <ac:spMk id="3" creationId="{49A81434-DBA5-AC45-BE27-B66F50B1A7B1}"/>
          </ac:spMkLst>
        </pc:spChg>
        <pc:picChg chg="add mod">
          <ac:chgData name="Minh Trần" userId="af3073328ff57e66" providerId="LiveId" clId="{3A24D265-6A7D-F441-B8A4-18CA3B5B6D9C}" dt="2019-05-31T04:31:39.371" v="41" actId="1076"/>
          <ac:picMkLst>
            <pc:docMk/>
            <pc:sldMk cId="3504672158" sldId="265"/>
            <ac:picMk id="4" creationId="{65213E82-BD31-ED4E-A304-BAA0BDB95AB7}"/>
          </ac:picMkLst>
        </pc:picChg>
      </pc:sldChg>
      <pc:sldChg chg="addSp delSp modSp add">
        <pc:chgData name="Minh Trần" userId="af3073328ff57e66" providerId="LiveId" clId="{3A24D265-6A7D-F441-B8A4-18CA3B5B6D9C}" dt="2019-06-03T08:10:02.412" v="322" actId="20577"/>
        <pc:sldMkLst>
          <pc:docMk/>
          <pc:sldMk cId="1775647811" sldId="266"/>
        </pc:sldMkLst>
        <pc:spChg chg="del">
          <ac:chgData name="Minh Trần" userId="af3073328ff57e66" providerId="LiveId" clId="{3A24D265-6A7D-F441-B8A4-18CA3B5B6D9C}" dt="2019-06-03T08:09:02.602" v="257"/>
          <ac:spMkLst>
            <pc:docMk/>
            <pc:sldMk cId="1775647811" sldId="266"/>
            <ac:spMk id="2" creationId="{8D2A0076-B5B0-0244-8BC5-FFEA6DE21453}"/>
          </ac:spMkLst>
        </pc:spChg>
        <pc:spChg chg="del mod">
          <ac:chgData name="Minh Trần" userId="af3073328ff57e66" providerId="LiveId" clId="{3A24D265-6A7D-F441-B8A4-18CA3B5B6D9C}" dt="2019-06-03T04:15:08.380" v="253"/>
          <ac:spMkLst>
            <pc:docMk/>
            <pc:sldMk cId="1775647811" sldId="266"/>
            <ac:spMk id="3" creationId="{9AD172CE-41E2-8047-BC31-2F04AF17F208}"/>
          </ac:spMkLst>
        </pc:spChg>
        <pc:spChg chg="add del mod">
          <ac:chgData name="Minh Trần" userId="af3073328ff57e66" providerId="LiveId" clId="{3A24D265-6A7D-F441-B8A4-18CA3B5B6D9C}" dt="2019-06-03T08:09:02.602" v="257"/>
          <ac:spMkLst>
            <pc:docMk/>
            <pc:sldMk cId="1775647811" sldId="266"/>
            <ac:spMk id="6" creationId="{FA624350-E3AF-464E-94C1-C3747B1D777E}"/>
          </ac:spMkLst>
        </pc:spChg>
        <pc:spChg chg="add mod">
          <ac:chgData name="Minh Trần" userId="af3073328ff57e66" providerId="LiveId" clId="{3A24D265-6A7D-F441-B8A4-18CA3B5B6D9C}" dt="2019-06-03T08:09:16.484" v="268" actId="20577"/>
          <ac:spMkLst>
            <pc:docMk/>
            <pc:sldMk cId="1775647811" sldId="266"/>
            <ac:spMk id="7" creationId="{6AD54256-E040-A242-9D6C-5518B02BA839}"/>
          </ac:spMkLst>
        </pc:spChg>
        <pc:spChg chg="add mod">
          <ac:chgData name="Minh Trần" userId="af3073328ff57e66" providerId="LiveId" clId="{3A24D265-6A7D-F441-B8A4-18CA3B5B6D9C}" dt="2019-06-03T08:10:02.412" v="322" actId="20577"/>
          <ac:spMkLst>
            <pc:docMk/>
            <pc:sldMk cId="1775647811" sldId="266"/>
            <ac:spMk id="8" creationId="{E9D633F3-7B01-8849-A1AA-5B165022E5E1}"/>
          </ac:spMkLst>
        </pc:spChg>
        <pc:picChg chg="add del mod">
          <ac:chgData name="Minh Trần" userId="af3073328ff57e66" providerId="LiveId" clId="{3A24D265-6A7D-F441-B8A4-18CA3B5B6D9C}" dt="2019-06-03T08:05:29.411" v="255" actId="478"/>
          <ac:picMkLst>
            <pc:docMk/>
            <pc:sldMk cId="1775647811" sldId="266"/>
            <ac:picMk id="4" creationId="{2CFB6E2A-D171-DD47-92D0-AD104918AE92}"/>
          </ac:picMkLst>
        </pc:picChg>
      </pc:sldChg>
      <pc:sldChg chg="addSp delSp modSp add">
        <pc:chgData name="Minh Trần" userId="af3073328ff57e66" providerId="LiveId" clId="{3A24D265-6A7D-F441-B8A4-18CA3B5B6D9C}" dt="2019-06-03T09:09:06.228" v="594" actId="1076"/>
        <pc:sldMkLst>
          <pc:docMk/>
          <pc:sldMk cId="646248852" sldId="267"/>
        </pc:sldMkLst>
        <pc:spChg chg="del">
          <ac:chgData name="Minh Trần" userId="af3073328ff57e66" providerId="LiveId" clId="{3A24D265-6A7D-F441-B8A4-18CA3B5B6D9C}" dt="2019-06-03T08:36:54.193" v="441" actId="478"/>
          <ac:spMkLst>
            <pc:docMk/>
            <pc:sldMk cId="646248852" sldId="267"/>
            <ac:spMk id="2" creationId="{2FB44905-FFA5-DD43-973D-1273A3E09CFA}"/>
          </ac:spMkLst>
        </pc:spChg>
        <pc:spChg chg="mod">
          <ac:chgData name="Minh Trần" userId="af3073328ff57e66" providerId="LiveId" clId="{3A24D265-6A7D-F441-B8A4-18CA3B5B6D9C}" dt="2019-06-03T09:09:06.228" v="594" actId="1076"/>
          <ac:spMkLst>
            <pc:docMk/>
            <pc:sldMk cId="646248852" sldId="267"/>
            <ac:spMk id="3" creationId="{513A70E5-0849-B944-9A2C-C2FC2A1A985C}"/>
          </ac:spMkLst>
        </pc:spChg>
        <pc:spChg chg="add mod topLvl">
          <ac:chgData name="Minh Trần" userId="af3073328ff57e66" providerId="LiveId" clId="{3A24D265-6A7D-F441-B8A4-18CA3B5B6D9C}" dt="2019-06-03T08:38:35.208" v="492" actId="1035"/>
          <ac:spMkLst>
            <pc:docMk/>
            <pc:sldMk cId="646248852" sldId="267"/>
            <ac:spMk id="5" creationId="{9E2B4870-A694-FE48-9374-29EABD2B825F}"/>
          </ac:spMkLst>
        </pc:spChg>
        <pc:spChg chg="add mod">
          <ac:chgData name="Minh Trần" userId="af3073328ff57e66" providerId="LiveId" clId="{3A24D265-6A7D-F441-B8A4-18CA3B5B6D9C}" dt="2019-06-03T08:38:44.241" v="493" actId="1076"/>
          <ac:spMkLst>
            <pc:docMk/>
            <pc:sldMk cId="646248852" sldId="267"/>
            <ac:spMk id="6" creationId="{67CDF506-24B0-D74C-B596-C960448251C4}"/>
          </ac:spMkLst>
        </pc:spChg>
        <pc:spChg chg="add del mod">
          <ac:chgData name="Minh Trần" userId="af3073328ff57e66" providerId="LiveId" clId="{3A24D265-6A7D-F441-B8A4-18CA3B5B6D9C}" dt="2019-06-03T08:59:58.411" v="556" actId="478"/>
          <ac:spMkLst>
            <pc:docMk/>
            <pc:sldMk cId="646248852" sldId="267"/>
            <ac:spMk id="7" creationId="{BDA6C5CD-2D38-F94A-A684-B431B656C04C}"/>
          </ac:spMkLst>
        </pc:spChg>
        <pc:spChg chg="add del mod">
          <ac:chgData name="Minh Trần" userId="af3073328ff57e66" providerId="LiveId" clId="{3A24D265-6A7D-F441-B8A4-18CA3B5B6D9C}" dt="2019-06-03T09:00:01.308" v="557" actId="478"/>
          <ac:spMkLst>
            <pc:docMk/>
            <pc:sldMk cId="646248852" sldId="267"/>
            <ac:spMk id="8" creationId="{BFEBEAEF-9226-A448-B4B0-8705F6C8B9D9}"/>
          </ac:spMkLst>
        </pc:spChg>
        <pc:grpChg chg="add del mod">
          <ac:chgData name="Minh Trần" userId="af3073328ff57e66" providerId="LiveId" clId="{3A24D265-6A7D-F441-B8A4-18CA3B5B6D9C}" dt="2019-06-03T08:38:32.378" v="485" actId="165"/>
          <ac:grpSpMkLst>
            <pc:docMk/>
            <pc:sldMk cId="646248852" sldId="267"/>
            <ac:grpSpMk id="10" creationId="{AEEC8F20-9959-BC46-917F-E1120139E1D1}"/>
          </ac:grpSpMkLst>
        </pc:grpChg>
        <pc:picChg chg="add mod topLvl">
          <ac:chgData name="Minh Trần" userId="af3073328ff57e66" providerId="LiveId" clId="{3A24D265-6A7D-F441-B8A4-18CA3B5B6D9C}" dt="2019-06-03T08:38:35.208" v="492" actId="1035"/>
          <ac:picMkLst>
            <pc:docMk/>
            <pc:sldMk cId="646248852" sldId="267"/>
            <ac:picMk id="4" creationId="{DDB19B58-3C3E-FD4A-963F-84DC0CC3CB9D}"/>
          </ac:picMkLst>
        </pc:picChg>
        <pc:picChg chg="add mod">
          <ac:chgData name="Minh Trần" userId="af3073328ff57e66" providerId="LiveId" clId="{3A24D265-6A7D-F441-B8A4-18CA3B5B6D9C}" dt="2019-06-03T08:38:50.362" v="494" actId="1076"/>
          <ac:picMkLst>
            <pc:docMk/>
            <pc:sldMk cId="646248852" sldId="267"/>
            <ac:picMk id="9" creationId="{8669CAB6-4596-3E43-8063-CFDC2250A3EE}"/>
          </ac:picMkLst>
        </pc:picChg>
        <pc:picChg chg="add mod">
          <ac:chgData name="Minh Trần" userId="af3073328ff57e66" providerId="LiveId" clId="{3A24D265-6A7D-F441-B8A4-18CA3B5B6D9C}" dt="2019-06-03T08:42:01.426" v="496" actId="1076"/>
          <ac:picMkLst>
            <pc:docMk/>
            <pc:sldMk cId="646248852" sldId="267"/>
            <ac:picMk id="11" creationId="{3537C674-C637-094C-B862-6FAADA5C18E9}"/>
          </ac:picMkLst>
        </pc:picChg>
      </pc:sldChg>
      <pc:sldChg chg="addSp delSp modSp add">
        <pc:chgData name="Minh Trần" userId="af3073328ff57e66" providerId="LiveId" clId="{3A24D265-6A7D-F441-B8A4-18CA3B5B6D9C}" dt="2019-06-03T08:59:31.151" v="555" actId="1076"/>
        <pc:sldMkLst>
          <pc:docMk/>
          <pc:sldMk cId="3788410955" sldId="268"/>
        </pc:sldMkLst>
        <pc:spChg chg="del">
          <ac:chgData name="Minh Trần" userId="af3073328ff57e66" providerId="LiveId" clId="{3A24D265-6A7D-F441-B8A4-18CA3B5B6D9C}" dt="2019-06-03T08:43:52.028" v="499" actId="478"/>
          <ac:spMkLst>
            <pc:docMk/>
            <pc:sldMk cId="3788410955" sldId="268"/>
            <ac:spMk id="3" creationId="{513A70E5-0849-B944-9A2C-C2FC2A1A985C}"/>
          </ac:spMkLst>
        </pc:spChg>
        <pc:spChg chg="mod">
          <ac:chgData name="Minh Trần" userId="af3073328ff57e66" providerId="LiveId" clId="{3A24D265-6A7D-F441-B8A4-18CA3B5B6D9C}" dt="2019-06-03T08:49:58.960" v="537" actId="1076"/>
          <ac:spMkLst>
            <pc:docMk/>
            <pc:sldMk cId="3788410955" sldId="268"/>
            <ac:spMk id="5" creationId="{9E2B4870-A694-FE48-9374-29EABD2B825F}"/>
          </ac:spMkLst>
        </pc:spChg>
        <pc:spChg chg="mod">
          <ac:chgData name="Minh Trần" userId="af3073328ff57e66" providerId="LiveId" clId="{3A24D265-6A7D-F441-B8A4-18CA3B5B6D9C}" dt="2019-06-03T08:59:23.454" v="552" actId="1076"/>
          <ac:spMkLst>
            <pc:docMk/>
            <pc:sldMk cId="3788410955" sldId="268"/>
            <ac:spMk id="6" creationId="{67CDF506-24B0-D74C-B596-C960448251C4}"/>
          </ac:spMkLst>
        </pc:spChg>
        <pc:spChg chg="del">
          <ac:chgData name="Minh Trần" userId="af3073328ff57e66" providerId="LiveId" clId="{3A24D265-6A7D-F441-B8A4-18CA3B5B6D9C}" dt="2019-06-03T08:43:49.359" v="498" actId="478"/>
          <ac:spMkLst>
            <pc:docMk/>
            <pc:sldMk cId="3788410955" sldId="268"/>
            <ac:spMk id="7" creationId="{BDA6C5CD-2D38-F94A-A684-B431B656C04C}"/>
          </ac:spMkLst>
        </pc:spChg>
        <pc:spChg chg="del">
          <ac:chgData name="Minh Trần" userId="af3073328ff57e66" providerId="LiveId" clId="{3A24D265-6A7D-F441-B8A4-18CA3B5B6D9C}" dt="2019-06-03T08:43:49.359" v="498" actId="478"/>
          <ac:spMkLst>
            <pc:docMk/>
            <pc:sldMk cId="3788410955" sldId="268"/>
            <ac:spMk id="8" creationId="{BFEBEAEF-9226-A448-B4B0-8705F6C8B9D9}"/>
          </ac:spMkLst>
        </pc:spChg>
        <pc:spChg chg="add del mod">
          <ac:chgData name="Minh Trần" userId="af3073328ff57e66" providerId="LiveId" clId="{3A24D265-6A7D-F441-B8A4-18CA3B5B6D9C}" dt="2019-06-03T08:43:54.522" v="500" actId="478"/>
          <ac:spMkLst>
            <pc:docMk/>
            <pc:sldMk cId="3788410955" sldId="268"/>
            <ac:spMk id="10" creationId="{7A48040A-D238-5845-ACFF-807056432225}"/>
          </ac:spMkLst>
        </pc:spChg>
        <pc:spChg chg="add mod">
          <ac:chgData name="Minh Trần" userId="af3073328ff57e66" providerId="LiveId" clId="{3A24D265-6A7D-F441-B8A4-18CA3B5B6D9C}" dt="2019-06-03T08:44:59.923" v="513" actId="1076"/>
          <ac:spMkLst>
            <pc:docMk/>
            <pc:sldMk cId="3788410955" sldId="268"/>
            <ac:spMk id="12" creationId="{98493059-2351-4145-8A90-DC3B953362C1}"/>
          </ac:spMkLst>
        </pc:spChg>
        <pc:picChg chg="del">
          <ac:chgData name="Minh Trần" userId="af3073328ff57e66" providerId="LiveId" clId="{3A24D265-6A7D-F441-B8A4-18CA3B5B6D9C}" dt="2019-06-03T08:49:13.552" v="520" actId="478"/>
          <ac:picMkLst>
            <pc:docMk/>
            <pc:sldMk cId="3788410955" sldId="268"/>
            <ac:picMk id="4" creationId="{DDB19B58-3C3E-FD4A-963F-84DC0CC3CB9D}"/>
          </ac:picMkLst>
        </pc:picChg>
        <pc:picChg chg="del">
          <ac:chgData name="Minh Trần" userId="af3073328ff57e66" providerId="LiveId" clId="{3A24D265-6A7D-F441-B8A4-18CA3B5B6D9C}" dt="2019-06-03T08:51:04.949" v="542" actId="478"/>
          <ac:picMkLst>
            <pc:docMk/>
            <pc:sldMk cId="3788410955" sldId="268"/>
            <ac:picMk id="9" creationId="{8669CAB6-4596-3E43-8063-CFDC2250A3EE}"/>
          </ac:picMkLst>
        </pc:picChg>
        <pc:picChg chg="del">
          <ac:chgData name="Minh Trần" userId="af3073328ff57e66" providerId="LiveId" clId="{3A24D265-6A7D-F441-B8A4-18CA3B5B6D9C}" dt="2019-06-03T08:59:26.135" v="553" actId="478"/>
          <ac:picMkLst>
            <pc:docMk/>
            <pc:sldMk cId="3788410955" sldId="268"/>
            <ac:picMk id="11" creationId="{3537C674-C637-094C-B862-6FAADA5C18E9}"/>
          </ac:picMkLst>
        </pc:picChg>
        <pc:picChg chg="add mod">
          <ac:chgData name="Minh Trần" userId="af3073328ff57e66" providerId="LiveId" clId="{3A24D265-6A7D-F441-B8A4-18CA3B5B6D9C}" dt="2019-06-03T08:45:10.779" v="514" actId="1076"/>
          <ac:picMkLst>
            <pc:docMk/>
            <pc:sldMk cId="3788410955" sldId="268"/>
            <ac:picMk id="13" creationId="{E98BEC2C-C1FC-164E-8B00-AEE568D30E8A}"/>
          </ac:picMkLst>
        </pc:picChg>
        <pc:picChg chg="add mod">
          <ac:chgData name="Minh Trần" userId="af3073328ff57e66" providerId="LiveId" clId="{3A24D265-6A7D-F441-B8A4-18CA3B5B6D9C}" dt="2019-06-03T08:50:04.873" v="539" actId="1037"/>
          <ac:picMkLst>
            <pc:docMk/>
            <pc:sldMk cId="3788410955" sldId="268"/>
            <ac:picMk id="14" creationId="{0750B41C-F43B-4C4D-B682-7467C9445840}"/>
          </ac:picMkLst>
        </pc:picChg>
        <pc:picChg chg="add mod">
          <ac:chgData name="Minh Trần" userId="af3073328ff57e66" providerId="LiveId" clId="{3A24D265-6A7D-F441-B8A4-18CA3B5B6D9C}" dt="2019-06-03T08:51:15.307" v="544" actId="1076"/>
          <ac:picMkLst>
            <pc:docMk/>
            <pc:sldMk cId="3788410955" sldId="268"/>
            <ac:picMk id="15" creationId="{7619B9E6-7207-3D4D-9884-A075E6C64716}"/>
          </ac:picMkLst>
        </pc:picChg>
        <pc:picChg chg="add mod">
          <ac:chgData name="Minh Trần" userId="af3073328ff57e66" providerId="LiveId" clId="{3A24D265-6A7D-F441-B8A4-18CA3B5B6D9C}" dt="2019-06-03T08:59:31.151" v="555" actId="1076"/>
          <ac:picMkLst>
            <pc:docMk/>
            <pc:sldMk cId="3788410955" sldId="268"/>
            <ac:picMk id="16" creationId="{41D5344D-AF75-B34C-B900-8F96631C16A4}"/>
          </ac:picMkLst>
        </pc:picChg>
      </pc:sldChg>
      <pc:sldChg chg="addSp delSp modSp add">
        <pc:chgData name="Minh Trần" userId="af3073328ff57e66" providerId="LiveId" clId="{3A24D265-6A7D-F441-B8A4-18CA3B5B6D9C}" dt="2019-06-03T09:08:50.047" v="593" actId="1036"/>
        <pc:sldMkLst>
          <pc:docMk/>
          <pc:sldMk cId="324303377" sldId="269"/>
        </pc:sldMkLst>
        <pc:spChg chg="del mod">
          <ac:chgData name="Minh Trần" userId="af3073328ff57e66" providerId="LiveId" clId="{3A24D265-6A7D-F441-B8A4-18CA3B5B6D9C}" dt="2019-06-03T09:06:49.998" v="572" actId="478"/>
          <ac:spMkLst>
            <pc:docMk/>
            <pc:sldMk cId="324303377" sldId="269"/>
            <ac:spMk id="5" creationId="{9E2B4870-A694-FE48-9374-29EABD2B825F}"/>
          </ac:spMkLst>
        </pc:spChg>
        <pc:spChg chg="del mod">
          <ac:chgData name="Minh Trần" userId="af3073328ff57e66" providerId="LiveId" clId="{3A24D265-6A7D-F441-B8A4-18CA3B5B6D9C}" dt="2019-06-03T09:06:47.210" v="571" actId="478"/>
          <ac:spMkLst>
            <pc:docMk/>
            <pc:sldMk cId="324303377" sldId="269"/>
            <ac:spMk id="6" creationId="{67CDF506-24B0-D74C-B596-C960448251C4}"/>
          </ac:spMkLst>
        </pc:spChg>
        <pc:spChg chg="mod">
          <ac:chgData name="Minh Trần" userId="af3073328ff57e66" providerId="LiveId" clId="{3A24D265-6A7D-F441-B8A4-18CA3B5B6D9C}" dt="2019-06-03T09:08:50.047" v="593" actId="1036"/>
          <ac:spMkLst>
            <pc:docMk/>
            <pc:sldMk cId="324303377" sldId="269"/>
            <ac:spMk id="12" creationId="{98493059-2351-4145-8A90-DC3B953362C1}"/>
          </ac:spMkLst>
        </pc:spChg>
        <pc:picChg chg="add mod">
          <ac:chgData name="Minh Trần" userId="af3073328ff57e66" providerId="LiveId" clId="{3A24D265-6A7D-F441-B8A4-18CA3B5B6D9C}" dt="2019-06-03T09:08:50.047" v="593" actId="1036"/>
          <ac:picMkLst>
            <pc:docMk/>
            <pc:sldMk cId="324303377" sldId="269"/>
            <ac:picMk id="2" creationId="{3DC95D6C-EE65-F34A-9B85-C3CD9FD6B78F}"/>
          </ac:picMkLst>
        </pc:picChg>
        <pc:picChg chg="add mod">
          <ac:chgData name="Minh Trần" userId="af3073328ff57e66" providerId="LiveId" clId="{3A24D265-6A7D-F441-B8A4-18CA3B5B6D9C}" dt="2019-06-03T09:08:50.047" v="593" actId="1036"/>
          <ac:picMkLst>
            <pc:docMk/>
            <pc:sldMk cId="324303377" sldId="269"/>
            <ac:picMk id="3" creationId="{B7533809-A140-594D-900E-0ED800FBFEB9}"/>
          </ac:picMkLst>
        </pc:picChg>
        <pc:picChg chg="add mod">
          <ac:chgData name="Minh Trần" userId="af3073328ff57e66" providerId="LiveId" clId="{3A24D265-6A7D-F441-B8A4-18CA3B5B6D9C}" dt="2019-06-03T09:08:50.047" v="593" actId="1036"/>
          <ac:picMkLst>
            <pc:docMk/>
            <pc:sldMk cId="324303377" sldId="269"/>
            <ac:picMk id="4" creationId="{C8935D92-90B2-CD4B-8288-EB1D94EB1133}"/>
          </ac:picMkLst>
        </pc:picChg>
        <pc:picChg chg="add mod">
          <ac:chgData name="Minh Trần" userId="af3073328ff57e66" providerId="LiveId" clId="{3A24D265-6A7D-F441-B8A4-18CA3B5B6D9C}" dt="2019-06-03T09:08:50.047" v="593" actId="1036"/>
          <ac:picMkLst>
            <pc:docMk/>
            <pc:sldMk cId="324303377" sldId="269"/>
            <ac:picMk id="7" creationId="{BFE7DD33-C939-5248-80FA-2E43A1424BB5}"/>
          </ac:picMkLst>
        </pc:picChg>
        <pc:picChg chg="del">
          <ac:chgData name="Minh Trần" userId="af3073328ff57e66" providerId="LiveId" clId="{3A24D265-6A7D-F441-B8A4-18CA3B5B6D9C}" dt="2019-06-03T09:06:35.289" v="568" actId="478"/>
          <ac:picMkLst>
            <pc:docMk/>
            <pc:sldMk cId="324303377" sldId="269"/>
            <ac:picMk id="13" creationId="{E98BEC2C-C1FC-164E-8B00-AEE568D30E8A}"/>
          </ac:picMkLst>
        </pc:picChg>
        <pc:picChg chg="del mod">
          <ac:chgData name="Minh Trần" userId="af3073328ff57e66" providerId="LiveId" clId="{3A24D265-6A7D-F441-B8A4-18CA3B5B6D9C}" dt="2019-06-03T09:06:47.210" v="571" actId="478"/>
          <ac:picMkLst>
            <pc:docMk/>
            <pc:sldMk cId="324303377" sldId="269"/>
            <ac:picMk id="14" creationId="{0750B41C-F43B-4C4D-B682-7467C9445840}"/>
          </ac:picMkLst>
        </pc:picChg>
        <pc:picChg chg="del mod">
          <ac:chgData name="Minh Trần" userId="af3073328ff57e66" providerId="LiveId" clId="{3A24D265-6A7D-F441-B8A4-18CA3B5B6D9C}" dt="2019-06-03T09:06:47.210" v="571" actId="478"/>
          <ac:picMkLst>
            <pc:docMk/>
            <pc:sldMk cId="324303377" sldId="269"/>
            <ac:picMk id="15" creationId="{7619B9E6-7207-3D4D-9884-A075E6C64716}"/>
          </ac:picMkLst>
        </pc:picChg>
        <pc:picChg chg="del">
          <ac:chgData name="Minh Trần" userId="af3073328ff57e66" providerId="LiveId" clId="{3A24D265-6A7D-F441-B8A4-18CA3B5B6D9C}" dt="2019-06-03T09:05:25.856" v="563" actId="478"/>
          <ac:picMkLst>
            <pc:docMk/>
            <pc:sldMk cId="324303377" sldId="269"/>
            <ac:picMk id="16" creationId="{41D5344D-AF75-B34C-B900-8F96631C16A4}"/>
          </ac:picMkLst>
        </pc:picChg>
      </pc:sldChg>
      <pc:sldChg chg="addSp delSp modSp add">
        <pc:chgData name="Minh Trần" userId="af3073328ff57e66" providerId="LiveId" clId="{3A24D265-6A7D-F441-B8A4-18CA3B5B6D9C}" dt="2019-06-03T09:16:19.674" v="604" actId="1076"/>
        <pc:sldMkLst>
          <pc:docMk/>
          <pc:sldMk cId="714837190" sldId="270"/>
        </pc:sldMkLst>
        <pc:spChg chg="mod">
          <ac:chgData name="Minh Trần" userId="af3073328ff57e66" providerId="LiveId" clId="{3A24D265-6A7D-F441-B8A4-18CA3B5B6D9C}" dt="2019-06-03T09:10:55.788" v="598" actId="20577"/>
          <ac:spMkLst>
            <pc:docMk/>
            <pc:sldMk cId="714837190" sldId="270"/>
            <ac:spMk id="12" creationId="{98493059-2351-4145-8A90-DC3B953362C1}"/>
          </ac:spMkLst>
        </pc:spChg>
        <pc:picChg chg="del">
          <ac:chgData name="Minh Trần" userId="af3073328ff57e66" providerId="LiveId" clId="{3A24D265-6A7D-F441-B8A4-18CA3B5B6D9C}" dt="2019-06-03T09:12:44.327" v="599" actId="478"/>
          <ac:picMkLst>
            <pc:docMk/>
            <pc:sldMk cId="714837190" sldId="270"/>
            <ac:picMk id="2" creationId="{3DC95D6C-EE65-F34A-9B85-C3CD9FD6B78F}"/>
          </ac:picMkLst>
        </pc:picChg>
        <pc:picChg chg="del">
          <ac:chgData name="Minh Trần" userId="af3073328ff57e66" providerId="LiveId" clId="{3A24D265-6A7D-F441-B8A4-18CA3B5B6D9C}" dt="2019-06-03T09:12:44.327" v="599" actId="478"/>
          <ac:picMkLst>
            <pc:docMk/>
            <pc:sldMk cId="714837190" sldId="270"/>
            <ac:picMk id="3" creationId="{B7533809-A140-594D-900E-0ED800FBFEB9}"/>
          </ac:picMkLst>
        </pc:picChg>
        <pc:picChg chg="del">
          <ac:chgData name="Minh Trần" userId="af3073328ff57e66" providerId="LiveId" clId="{3A24D265-6A7D-F441-B8A4-18CA3B5B6D9C}" dt="2019-06-03T09:12:44.327" v="599" actId="478"/>
          <ac:picMkLst>
            <pc:docMk/>
            <pc:sldMk cId="714837190" sldId="270"/>
            <ac:picMk id="4" creationId="{C8935D92-90B2-CD4B-8288-EB1D94EB1133}"/>
          </ac:picMkLst>
        </pc:picChg>
        <pc:picChg chg="add mod">
          <ac:chgData name="Minh Trần" userId="af3073328ff57e66" providerId="LiveId" clId="{3A24D265-6A7D-F441-B8A4-18CA3B5B6D9C}" dt="2019-06-03T09:12:51.503" v="601" actId="1076"/>
          <ac:picMkLst>
            <pc:docMk/>
            <pc:sldMk cId="714837190" sldId="270"/>
            <ac:picMk id="5" creationId="{1BBF175C-6DAC-1D4B-B777-40FC801DC11B}"/>
          </ac:picMkLst>
        </pc:picChg>
        <pc:picChg chg="add">
          <ac:chgData name="Minh Trần" userId="af3073328ff57e66" providerId="LiveId" clId="{3A24D265-6A7D-F441-B8A4-18CA3B5B6D9C}" dt="2019-06-03T09:13:32.159" v="602"/>
          <ac:picMkLst>
            <pc:docMk/>
            <pc:sldMk cId="714837190" sldId="270"/>
            <ac:picMk id="6" creationId="{C2B25ED6-730E-E941-AB74-84927E7256B8}"/>
          </ac:picMkLst>
        </pc:picChg>
        <pc:picChg chg="del">
          <ac:chgData name="Minh Trần" userId="af3073328ff57e66" providerId="LiveId" clId="{3A24D265-6A7D-F441-B8A4-18CA3B5B6D9C}" dt="2019-06-03T09:12:44.327" v="599" actId="478"/>
          <ac:picMkLst>
            <pc:docMk/>
            <pc:sldMk cId="714837190" sldId="270"/>
            <ac:picMk id="7" creationId="{BFE7DD33-C939-5248-80FA-2E43A1424BB5}"/>
          </ac:picMkLst>
        </pc:picChg>
        <pc:picChg chg="add mod">
          <ac:chgData name="Minh Trần" userId="af3073328ff57e66" providerId="LiveId" clId="{3A24D265-6A7D-F441-B8A4-18CA3B5B6D9C}" dt="2019-06-03T09:16:19.674" v="604" actId="1076"/>
          <ac:picMkLst>
            <pc:docMk/>
            <pc:sldMk cId="714837190" sldId="270"/>
            <ac:picMk id="8" creationId="{F143E049-13AE-B640-BF52-3F8F05EB9656}"/>
          </ac:picMkLst>
        </pc:picChg>
      </pc:sldChg>
      <pc:sldChg chg="addSp delSp modSp add">
        <pc:chgData name="Minh Trần" userId="af3073328ff57e66" providerId="LiveId" clId="{3A24D265-6A7D-F441-B8A4-18CA3B5B6D9C}" dt="2019-06-03T09:19:24.852" v="670" actId="1036"/>
        <pc:sldMkLst>
          <pc:docMk/>
          <pc:sldMk cId="4072062788" sldId="271"/>
        </pc:sldMkLst>
        <pc:spChg chg="mod">
          <ac:chgData name="Minh Trần" userId="af3073328ff57e66" providerId="LiveId" clId="{3A24D265-6A7D-F441-B8A4-18CA3B5B6D9C}" dt="2019-06-03T09:19:09.728" v="652" actId="1035"/>
          <ac:spMkLst>
            <pc:docMk/>
            <pc:sldMk cId="4072062788" sldId="271"/>
            <ac:spMk id="12" creationId="{98493059-2351-4145-8A90-DC3B953362C1}"/>
          </ac:spMkLst>
        </pc:spChg>
        <pc:picChg chg="add mod">
          <ac:chgData name="Minh Trần" userId="af3073328ff57e66" providerId="LiveId" clId="{3A24D265-6A7D-F441-B8A4-18CA3B5B6D9C}" dt="2019-06-03T09:19:24.852" v="670" actId="1036"/>
          <ac:picMkLst>
            <pc:docMk/>
            <pc:sldMk cId="4072062788" sldId="271"/>
            <ac:picMk id="2" creationId="{BB6D17CF-B234-E34D-9998-BAC80AC2A19D}"/>
          </ac:picMkLst>
        </pc:picChg>
        <pc:picChg chg="add del mod">
          <ac:chgData name="Minh Trần" userId="af3073328ff57e66" providerId="LiveId" clId="{3A24D265-6A7D-F441-B8A4-18CA3B5B6D9C}" dt="2019-06-03T09:19:19.661" v="664"/>
          <ac:picMkLst>
            <pc:docMk/>
            <pc:sldMk cId="4072062788" sldId="271"/>
            <ac:picMk id="3" creationId="{F496C23C-5FF3-114D-A335-510B4F299696}"/>
          </ac:picMkLst>
        </pc:picChg>
        <pc:picChg chg="del">
          <ac:chgData name="Minh Trần" userId="af3073328ff57e66" providerId="LiveId" clId="{3A24D265-6A7D-F441-B8A4-18CA3B5B6D9C}" dt="2019-06-03T09:17:10.655" v="606" actId="478"/>
          <ac:picMkLst>
            <pc:docMk/>
            <pc:sldMk cId="4072062788" sldId="271"/>
            <ac:picMk id="5" creationId="{1BBF175C-6DAC-1D4B-B777-40FC801DC11B}"/>
          </ac:picMkLst>
        </pc:picChg>
        <pc:picChg chg="del">
          <ac:chgData name="Minh Trần" userId="af3073328ff57e66" providerId="LiveId" clId="{3A24D265-6A7D-F441-B8A4-18CA3B5B6D9C}" dt="2019-06-03T09:17:10.655" v="606" actId="478"/>
          <ac:picMkLst>
            <pc:docMk/>
            <pc:sldMk cId="4072062788" sldId="271"/>
            <ac:picMk id="6" creationId="{C2B25ED6-730E-E941-AB74-84927E7256B8}"/>
          </ac:picMkLst>
        </pc:picChg>
        <pc:picChg chg="del">
          <ac:chgData name="Minh Trần" userId="af3073328ff57e66" providerId="LiveId" clId="{3A24D265-6A7D-F441-B8A4-18CA3B5B6D9C}" dt="2019-06-03T09:17:10.655" v="606" actId="478"/>
          <ac:picMkLst>
            <pc:docMk/>
            <pc:sldMk cId="4072062788" sldId="271"/>
            <ac:picMk id="8" creationId="{F143E049-13AE-B640-BF52-3F8F05EB9656}"/>
          </ac:picMkLst>
        </pc:picChg>
      </pc:sldChg>
      <pc:sldChg chg="addSp delSp modSp add">
        <pc:chgData name="Minh Trần" userId="af3073328ff57e66" providerId="LiveId" clId="{3A24D265-6A7D-F441-B8A4-18CA3B5B6D9C}" dt="2019-06-03T09:20:36.860" v="696" actId="1076"/>
        <pc:sldMkLst>
          <pc:docMk/>
          <pc:sldMk cId="4054707706" sldId="272"/>
        </pc:sldMkLst>
        <pc:spChg chg="mod">
          <ac:chgData name="Minh Trần" userId="af3073328ff57e66" providerId="LiveId" clId="{3A24D265-6A7D-F441-B8A4-18CA3B5B6D9C}" dt="2019-06-03T09:19:53.596" v="694" actId="14100"/>
          <ac:spMkLst>
            <pc:docMk/>
            <pc:sldMk cId="4054707706" sldId="272"/>
            <ac:spMk id="12" creationId="{98493059-2351-4145-8A90-DC3B953362C1}"/>
          </ac:spMkLst>
        </pc:spChg>
        <pc:picChg chg="del">
          <ac:chgData name="Minh Trần" userId="af3073328ff57e66" providerId="LiveId" clId="{3A24D265-6A7D-F441-B8A4-18CA3B5B6D9C}" dt="2019-06-03T09:19:31.123" v="672" actId="478"/>
          <ac:picMkLst>
            <pc:docMk/>
            <pc:sldMk cId="4054707706" sldId="272"/>
            <ac:picMk id="2" creationId="{BB6D17CF-B234-E34D-9998-BAC80AC2A19D}"/>
          </ac:picMkLst>
        </pc:picChg>
        <pc:picChg chg="add mod">
          <ac:chgData name="Minh Trần" userId="af3073328ff57e66" providerId="LiveId" clId="{3A24D265-6A7D-F441-B8A4-18CA3B5B6D9C}" dt="2019-06-03T09:20:36.860" v="696" actId="1076"/>
          <ac:picMkLst>
            <pc:docMk/>
            <pc:sldMk cId="4054707706" sldId="272"/>
            <ac:picMk id="3" creationId="{E479A9E5-55F2-1B42-9FEE-FAFC56B4BEBE}"/>
          </ac:picMkLst>
        </pc:picChg>
        <pc:picChg chg="add mod">
          <ac:chgData name="Minh Trần" userId="af3073328ff57e66" providerId="LiveId" clId="{3A24D265-6A7D-F441-B8A4-18CA3B5B6D9C}" dt="2019-06-03T09:19:36.171" v="674" actId="1076"/>
          <ac:picMkLst>
            <pc:docMk/>
            <pc:sldMk cId="4054707706" sldId="272"/>
            <ac:picMk id="4" creationId="{7C8284BD-E7E5-F54E-A956-48CE31218CB7}"/>
          </ac:picMkLst>
        </pc:picChg>
      </pc:sldChg>
      <pc:sldChg chg="addSp delSp modSp add">
        <pc:chgData name="Minh Trần" userId="af3073328ff57e66" providerId="LiveId" clId="{3A24D265-6A7D-F441-B8A4-18CA3B5B6D9C}" dt="2019-06-03T14:19:44.831" v="730" actId="1035"/>
        <pc:sldMkLst>
          <pc:docMk/>
          <pc:sldMk cId="3149767256" sldId="273"/>
        </pc:sldMkLst>
        <pc:spChg chg="mod">
          <ac:chgData name="Minh Trần" userId="af3073328ff57e66" providerId="LiveId" clId="{3A24D265-6A7D-F441-B8A4-18CA3B5B6D9C}" dt="2019-06-03T14:19:42.506" v="726" actId="1035"/>
          <ac:spMkLst>
            <pc:docMk/>
            <pc:sldMk cId="3149767256" sldId="273"/>
            <ac:spMk id="12" creationId="{98493059-2351-4145-8A90-DC3B953362C1}"/>
          </ac:spMkLst>
        </pc:spChg>
        <pc:picChg chg="add mod">
          <ac:chgData name="Minh Trần" userId="af3073328ff57e66" providerId="LiveId" clId="{3A24D265-6A7D-F441-B8A4-18CA3B5B6D9C}" dt="2019-06-03T14:19:42.506" v="726" actId="1035"/>
          <ac:picMkLst>
            <pc:docMk/>
            <pc:sldMk cId="3149767256" sldId="273"/>
            <ac:picMk id="2" creationId="{EB5E600C-276A-FD4A-95A7-61BF0EF135BD}"/>
          </ac:picMkLst>
        </pc:picChg>
        <pc:picChg chg="del">
          <ac:chgData name="Minh Trần" userId="af3073328ff57e66" providerId="LiveId" clId="{3A24D265-6A7D-F441-B8A4-18CA3B5B6D9C}" dt="2019-06-03T09:23:33.023" v="704" actId="478"/>
          <ac:picMkLst>
            <pc:docMk/>
            <pc:sldMk cId="3149767256" sldId="273"/>
            <ac:picMk id="3" creationId="{E479A9E5-55F2-1B42-9FEE-FAFC56B4BEBE}"/>
          </ac:picMkLst>
        </pc:picChg>
        <pc:picChg chg="del">
          <ac:chgData name="Minh Trần" userId="af3073328ff57e66" providerId="LiveId" clId="{3A24D265-6A7D-F441-B8A4-18CA3B5B6D9C}" dt="2019-06-03T09:23:38.184" v="705" actId="478"/>
          <ac:picMkLst>
            <pc:docMk/>
            <pc:sldMk cId="3149767256" sldId="273"/>
            <ac:picMk id="4" creationId="{7C8284BD-E7E5-F54E-A956-48CE31218CB7}"/>
          </ac:picMkLst>
        </pc:picChg>
        <pc:picChg chg="add mod">
          <ac:chgData name="Minh Trần" userId="af3073328ff57e66" providerId="LiveId" clId="{3A24D265-6A7D-F441-B8A4-18CA3B5B6D9C}" dt="2019-06-03T14:19:42.506" v="726" actId="1035"/>
          <ac:picMkLst>
            <pc:docMk/>
            <pc:sldMk cId="3149767256" sldId="273"/>
            <ac:picMk id="5" creationId="{A6401B73-ECA1-0442-B16F-117B1ACD16C3}"/>
          </ac:picMkLst>
        </pc:picChg>
        <pc:picChg chg="add mod">
          <ac:chgData name="Minh Trần" userId="af3073328ff57e66" providerId="LiveId" clId="{3A24D265-6A7D-F441-B8A4-18CA3B5B6D9C}" dt="2019-06-03T14:19:44.831" v="730" actId="1035"/>
          <ac:picMkLst>
            <pc:docMk/>
            <pc:sldMk cId="3149767256" sldId="273"/>
            <ac:picMk id="6" creationId="{82BCE334-7055-244D-9646-E64A559D9AE0}"/>
          </ac:picMkLst>
        </pc:picChg>
      </pc:sldChg>
      <pc:sldChg chg="addSp delSp modSp add">
        <pc:chgData name="Minh Trần" userId="af3073328ff57e66" providerId="LiveId" clId="{3A24D265-6A7D-F441-B8A4-18CA3B5B6D9C}" dt="2019-06-03T14:21:25.330" v="743"/>
        <pc:sldMkLst>
          <pc:docMk/>
          <pc:sldMk cId="166172067" sldId="274"/>
        </pc:sldMkLst>
        <pc:spChg chg="mod">
          <ac:chgData name="Minh Trần" userId="af3073328ff57e66" providerId="LiveId" clId="{3A24D265-6A7D-F441-B8A4-18CA3B5B6D9C}" dt="2019-06-03T14:20:41.401" v="737" actId="20577"/>
          <ac:spMkLst>
            <pc:docMk/>
            <pc:sldMk cId="166172067" sldId="274"/>
            <ac:spMk id="12" creationId="{98493059-2351-4145-8A90-DC3B953362C1}"/>
          </ac:spMkLst>
        </pc:spChg>
        <pc:picChg chg="del">
          <ac:chgData name="Minh Trần" userId="af3073328ff57e66" providerId="LiveId" clId="{3A24D265-6A7D-F441-B8A4-18CA3B5B6D9C}" dt="2019-06-03T14:20:55.876" v="738" actId="478"/>
          <ac:picMkLst>
            <pc:docMk/>
            <pc:sldMk cId="166172067" sldId="274"/>
            <ac:picMk id="2" creationId="{EB5E600C-276A-FD4A-95A7-61BF0EF135BD}"/>
          </ac:picMkLst>
        </pc:picChg>
        <pc:picChg chg="add mod">
          <ac:chgData name="Minh Trần" userId="af3073328ff57e66" providerId="LiveId" clId="{3A24D265-6A7D-F441-B8A4-18CA3B5B6D9C}" dt="2019-06-03T14:21:05.572" v="742" actId="1076"/>
          <ac:picMkLst>
            <pc:docMk/>
            <pc:sldMk cId="166172067" sldId="274"/>
            <ac:picMk id="3" creationId="{B331A0FA-5504-7B44-86DE-77CD942C3184}"/>
          </ac:picMkLst>
        </pc:picChg>
        <pc:picChg chg="add">
          <ac:chgData name="Minh Trần" userId="af3073328ff57e66" providerId="LiveId" clId="{3A24D265-6A7D-F441-B8A4-18CA3B5B6D9C}" dt="2019-06-03T14:21:25.330" v="743"/>
          <ac:picMkLst>
            <pc:docMk/>
            <pc:sldMk cId="166172067" sldId="274"/>
            <ac:picMk id="4" creationId="{0B1320B4-8BDD-7E4F-BB00-DD01EF6CB9EF}"/>
          </ac:picMkLst>
        </pc:picChg>
        <pc:picChg chg="del">
          <ac:chgData name="Minh Trần" userId="af3073328ff57e66" providerId="LiveId" clId="{3A24D265-6A7D-F441-B8A4-18CA3B5B6D9C}" dt="2019-06-03T14:20:57.552" v="739" actId="478"/>
          <ac:picMkLst>
            <pc:docMk/>
            <pc:sldMk cId="166172067" sldId="274"/>
            <ac:picMk id="5" creationId="{A6401B73-ECA1-0442-B16F-117B1ACD16C3}"/>
          </ac:picMkLst>
        </pc:picChg>
        <pc:picChg chg="del">
          <ac:chgData name="Minh Trần" userId="af3073328ff57e66" providerId="LiveId" clId="{3A24D265-6A7D-F441-B8A4-18CA3B5B6D9C}" dt="2019-06-03T14:20:59.010" v="740" actId="478"/>
          <ac:picMkLst>
            <pc:docMk/>
            <pc:sldMk cId="166172067" sldId="274"/>
            <ac:picMk id="6" creationId="{82BCE334-7055-244D-9646-E64A559D9AE0}"/>
          </ac:picMkLst>
        </pc:picChg>
      </pc:sldChg>
      <pc:sldChg chg="addSp delSp modSp add">
        <pc:chgData name="Minh Trần" userId="af3073328ff57e66" providerId="LiveId" clId="{3A24D265-6A7D-F441-B8A4-18CA3B5B6D9C}" dt="2019-06-03T14:26:06.628" v="787" actId="1076"/>
        <pc:sldMkLst>
          <pc:docMk/>
          <pc:sldMk cId="1341751093" sldId="275"/>
        </pc:sldMkLst>
        <pc:spChg chg="add mod">
          <ac:chgData name="Minh Trần" userId="af3073328ff57e66" providerId="LiveId" clId="{3A24D265-6A7D-F441-B8A4-18CA3B5B6D9C}" dt="2019-06-03T14:24:42.601" v="783" actId="1076"/>
          <ac:spMkLst>
            <pc:docMk/>
            <pc:sldMk cId="1341751093" sldId="275"/>
            <ac:spMk id="6" creationId="{4387C7B4-CCCA-CF42-A0CE-E405B9B91727}"/>
          </ac:spMkLst>
        </pc:spChg>
        <pc:spChg chg="mod">
          <ac:chgData name="Minh Trần" userId="af3073328ff57e66" providerId="LiveId" clId="{3A24D265-6A7D-F441-B8A4-18CA3B5B6D9C}" dt="2019-06-03T14:22:42.717" v="770" actId="20577"/>
          <ac:spMkLst>
            <pc:docMk/>
            <pc:sldMk cId="1341751093" sldId="275"/>
            <ac:spMk id="12" creationId="{98493059-2351-4145-8A90-DC3B953362C1}"/>
          </ac:spMkLst>
        </pc:spChg>
        <pc:picChg chg="add mod">
          <ac:chgData name="Minh Trần" userId="af3073328ff57e66" providerId="LiveId" clId="{3A24D265-6A7D-F441-B8A4-18CA3B5B6D9C}" dt="2019-06-03T14:23:17.736" v="774" actId="1076"/>
          <ac:picMkLst>
            <pc:docMk/>
            <pc:sldMk cId="1341751093" sldId="275"/>
            <ac:picMk id="2" creationId="{E319F539-454F-6D4F-9675-40DA3C122B9A}"/>
          </ac:picMkLst>
        </pc:picChg>
        <pc:picChg chg="del">
          <ac:chgData name="Minh Trần" userId="af3073328ff57e66" providerId="LiveId" clId="{3A24D265-6A7D-F441-B8A4-18CA3B5B6D9C}" dt="2019-06-03T14:23:10.234" v="771" actId="478"/>
          <ac:picMkLst>
            <pc:docMk/>
            <pc:sldMk cId="1341751093" sldId="275"/>
            <ac:picMk id="3" creationId="{B331A0FA-5504-7B44-86DE-77CD942C3184}"/>
          </ac:picMkLst>
        </pc:picChg>
        <pc:picChg chg="del">
          <ac:chgData name="Minh Trần" userId="af3073328ff57e66" providerId="LiveId" clId="{3A24D265-6A7D-F441-B8A4-18CA3B5B6D9C}" dt="2019-06-03T14:23:11.407" v="772" actId="478"/>
          <ac:picMkLst>
            <pc:docMk/>
            <pc:sldMk cId="1341751093" sldId="275"/>
            <ac:picMk id="4" creationId="{0B1320B4-8BDD-7E4F-BB00-DD01EF6CB9EF}"/>
          </ac:picMkLst>
        </pc:picChg>
        <pc:picChg chg="add mod">
          <ac:chgData name="Minh Trần" userId="af3073328ff57e66" providerId="LiveId" clId="{3A24D265-6A7D-F441-B8A4-18CA3B5B6D9C}" dt="2019-06-03T14:23:46.886" v="778" actId="1036"/>
          <ac:picMkLst>
            <pc:docMk/>
            <pc:sldMk cId="1341751093" sldId="275"/>
            <ac:picMk id="5" creationId="{8B30AC9F-29F1-B64B-AEA6-27AA7BE1F834}"/>
          </ac:picMkLst>
        </pc:picChg>
        <pc:picChg chg="add mod">
          <ac:chgData name="Minh Trần" userId="af3073328ff57e66" providerId="LiveId" clId="{3A24D265-6A7D-F441-B8A4-18CA3B5B6D9C}" dt="2019-06-03T14:25:34.365" v="785" actId="1076"/>
          <ac:picMkLst>
            <pc:docMk/>
            <pc:sldMk cId="1341751093" sldId="275"/>
            <ac:picMk id="7" creationId="{CE9FECC1-C3AC-104E-AE3A-290CEC01963E}"/>
          </ac:picMkLst>
        </pc:picChg>
        <pc:picChg chg="add mod">
          <ac:chgData name="Minh Trần" userId="af3073328ff57e66" providerId="LiveId" clId="{3A24D265-6A7D-F441-B8A4-18CA3B5B6D9C}" dt="2019-06-03T14:26:06.628" v="787" actId="1076"/>
          <ac:picMkLst>
            <pc:docMk/>
            <pc:sldMk cId="1341751093" sldId="275"/>
            <ac:picMk id="8" creationId="{07D6A910-87D1-8B4B-99E9-14C5A436C3BF}"/>
          </ac:picMkLst>
        </pc:picChg>
      </pc:sldChg>
      <pc:sldChg chg="modSp add">
        <pc:chgData name="Minh Trần" userId="af3073328ff57e66" providerId="LiveId" clId="{3A24D265-6A7D-F441-B8A4-18CA3B5B6D9C}" dt="2019-06-03T14:35:38.234" v="837" actId="20577"/>
        <pc:sldMkLst>
          <pc:docMk/>
          <pc:sldMk cId="1069693681" sldId="276"/>
        </pc:sldMkLst>
        <pc:spChg chg="mod">
          <ac:chgData name="Minh Trần" userId="af3073328ff57e66" providerId="LiveId" clId="{3A24D265-6A7D-F441-B8A4-18CA3B5B6D9C}" dt="2019-06-03T14:35:29.614" v="809" actId="20577"/>
          <ac:spMkLst>
            <pc:docMk/>
            <pc:sldMk cId="1069693681" sldId="276"/>
            <ac:spMk id="2" creationId="{F36DFCB9-58D5-144C-AB98-FF4A882B8F22}"/>
          </ac:spMkLst>
        </pc:spChg>
        <pc:spChg chg="mod">
          <ac:chgData name="Minh Trần" userId="af3073328ff57e66" providerId="LiveId" clId="{3A24D265-6A7D-F441-B8A4-18CA3B5B6D9C}" dt="2019-06-03T14:35:38.234" v="837" actId="20577"/>
          <ac:spMkLst>
            <pc:docMk/>
            <pc:sldMk cId="1069693681" sldId="276"/>
            <ac:spMk id="3" creationId="{21245C27-86D0-0042-AE23-3D9E35FF0E63}"/>
          </ac:spMkLst>
        </pc:spChg>
      </pc:sldChg>
      <pc:sldChg chg="addSp delSp modSp add">
        <pc:chgData name="Minh Trần" userId="af3073328ff57e66" providerId="LiveId" clId="{3A24D265-6A7D-F441-B8A4-18CA3B5B6D9C}" dt="2019-06-03T15:08:10.627" v="1187" actId="12"/>
        <pc:sldMkLst>
          <pc:docMk/>
          <pc:sldMk cId="2067304814" sldId="277"/>
        </pc:sldMkLst>
        <pc:spChg chg="del">
          <ac:chgData name="Minh Trần" userId="af3073328ff57e66" providerId="LiveId" clId="{3A24D265-6A7D-F441-B8A4-18CA3B5B6D9C}" dt="2019-06-03T14:36:01.691" v="839"/>
          <ac:spMkLst>
            <pc:docMk/>
            <pc:sldMk cId="2067304814" sldId="277"/>
            <ac:spMk id="2" creationId="{FB4FEC55-B79F-0D42-ADE7-38D0B728F6AC}"/>
          </ac:spMkLst>
        </pc:spChg>
        <pc:spChg chg="del">
          <ac:chgData name="Minh Trần" userId="af3073328ff57e66" providerId="LiveId" clId="{3A24D265-6A7D-F441-B8A4-18CA3B5B6D9C}" dt="2019-06-03T14:36:01.691" v="839"/>
          <ac:spMkLst>
            <pc:docMk/>
            <pc:sldMk cId="2067304814" sldId="277"/>
            <ac:spMk id="3" creationId="{F16F8F99-82A5-624F-A333-092D9010645D}"/>
          </ac:spMkLst>
        </pc:spChg>
        <pc:spChg chg="add mod">
          <ac:chgData name="Minh Trần" userId="af3073328ff57e66" providerId="LiveId" clId="{3A24D265-6A7D-F441-B8A4-18CA3B5B6D9C}" dt="2019-06-03T14:41:41.440" v="843"/>
          <ac:spMkLst>
            <pc:docMk/>
            <pc:sldMk cId="2067304814" sldId="277"/>
            <ac:spMk id="4" creationId="{1AFC92B6-EE2C-AA44-BEB0-FBEB44B8FBD6}"/>
          </ac:spMkLst>
        </pc:spChg>
        <pc:spChg chg="add del mod">
          <ac:chgData name="Minh Trần" userId="af3073328ff57e66" providerId="LiveId" clId="{3A24D265-6A7D-F441-B8A4-18CA3B5B6D9C}" dt="2019-06-03T14:41:29.710" v="840" actId="478"/>
          <ac:spMkLst>
            <pc:docMk/>
            <pc:sldMk cId="2067304814" sldId="277"/>
            <ac:spMk id="5" creationId="{C2916A00-4656-B441-8FC2-85EBEAD665EB}"/>
          </ac:spMkLst>
        </pc:spChg>
        <pc:spChg chg="add mod">
          <ac:chgData name="Minh Trần" userId="af3073328ff57e66" providerId="LiveId" clId="{3A24D265-6A7D-F441-B8A4-18CA3B5B6D9C}" dt="2019-06-03T15:08:10.627" v="1187" actId="12"/>
          <ac:spMkLst>
            <pc:docMk/>
            <pc:sldMk cId="2067304814" sldId="277"/>
            <ac:spMk id="7" creationId="{B9811EC1-A9B3-164D-BBCC-91A189F3BBF6}"/>
          </ac:spMkLst>
        </pc:spChg>
        <pc:picChg chg="add mod">
          <ac:chgData name="Minh Trần" userId="af3073328ff57e66" providerId="LiveId" clId="{3A24D265-6A7D-F441-B8A4-18CA3B5B6D9C}" dt="2019-06-03T14:41:46.843" v="844" actId="1076"/>
          <ac:picMkLst>
            <pc:docMk/>
            <pc:sldMk cId="2067304814" sldId="277"/>
            <ac:picMk id="6" creationId="{B4DE4CEE-CF8F-4248-B53C-07858F6823A8}"/>
          </ac:picMkLst>
        </pc:picChg>
      </pc:sldChg>
      <pc:sldChg chg="addSp delSp modSp add ord">
        <pc:chgData name="Minh Trần" userId="af3073328ff57e66" providerId="LiveId" clId="{3A24D265-6A7D-F441-B8A4-18CA3B5B6D9C}" dt="2019-06-03T14:51:54.748" v="1053" actId="1035"/>
        <pc:sldMkLst>
          <pc:docMk/>
          <pc:sldMk cId="1837329840" sldId="278"/>
        </pc:sldMkLst>
        <pc:spChg chg="del">
          <ac:chgData name="Minh Trần" userId="af3073328ff57e66" providerId="LiveId" clId="{3A24D265-6A7D-F441-B8A4-18CA3B5B6D9C}" dt="2019-06-03T14:50:25.388" v="1038" actId="478"/>
          <ac:spMkLst>
            <pc:docMk/>
            <pc:sldMk cId="1837329840" sldId="278"/>
            <ac:spMk id="6" creationId="{4387C7B4-CCCA-CF42-A0CE-E405B9B91727}"/>
          </ac:spMkLst>
        </pc:spChg>
        <pc:spChg chg="mod">
          <ac:chgData name="Minh Trần" userId="af3073328ff57e66" providerId="LiveId" clId="{3A24D265-6A7D-F441-B8A4-18CA3B5B6D9C}" dt="2019-06-03T14:50:34.238" v="1042" actId="207"/>
          <ac:spMkLst>
            <pc:docMk/>
            <pc:sldMk cId="1837329840" sldId="278"/>
            <ac:spMk id="12" creationId="{98493059-2351-4145-8A90-DC3B953362C1}"/>
          </ac:spMkLst>
        </pc:spChg>
        <pc:picChg chg="del">
          <ac:chgData name="Minh Trần" userId="af3073328ff57e66" providerId="LiveId" clId="{3A24D265-6A7D-F441-B8A4-18CA3B5B6D9C}" dt="2019-06-03T14:50:23.672" v="1037" actId="478"/>
          <ac:picMkLst>
            <pc:docMk/>
            <pc:sldMk cId="1837329840" sldId="278"/>
            <ac:picMk id="2" creationId="{E319F539-454F-6D4F-9675-40DA3C122B9A}"/>
          </ac:picMkLst>
        </pc:picChg>
        <pc:picChg chg="add mod">
          <ac:chgData name="Minh Trần" userId="af3073328ff57e66" providerId="LiveId" clId="{3A24D265-6A7D-F441-B8A4-18CA3B5B6D9C}" dt="2019-06-03T14:51:16.159" v="1046" actId="1076"/>
          <ac:picMkLst>
            <pc:docMk/>
            <pc:sldMk cId="1837329840" sldId="278"/>
            <ac:picMk id="3" creationId="{1741A9C5-A185-0E45-A122-A3555A3D7272}"/>
          </ac:picMkLst>
        </pc:picChg>
        <pc:picChg chg="add mod">
          <ac:chgData name="Minh Trần" userId="af3073328ff57e66" providerId="LiveId" clId="{3A24D265-6A7D-F441-B8A4-18CA3B5B6D9C}" dt="2019-06-03T14:51:54.748" v="1053" actId="1035"/>
          <ac:picMkLst>
            <pc:docMk/>
            <pc:sldMk cId="1837329840" sldId="278"/>
            <ac:picMk id="4" creationId="{979F6543-B08D-404A-8599-52A1CBC95542}"/>
          </ac:picMkLst>
        </pc:picChg>
        <pc:picChg chg="del">
          <ac:chgData name="Minh Trần" userId="af3073328ff57e66" providerId="LiveId" clId="{3A24D265-6A7D-F441-B8A4-18CA3B5B6D9C}" dt="2019-06-03T14:50:26.937" v="1039" actId="478"/>
          <ac:picMkLst>
            <pc:docMk/>
            <pc:sldMk cId="1837329840" sldId="278"/>
            <ac:picMk id="5" creationId="{8B30AC9F-29F1-B64B-AEA6-27AA7BE1F834}"/>
          </ac:picMkLst>
        </pc:picChg>
        <pc:picChg chg="del">
          <ac:chgData name="Minh Trần" userId="af3073328ff57e66" providerId="LiveId" clId="{3A24D265-6A7D-F441-B8A4-18CA3B5B6D9C}" dt="2019-06-03T14:50:28.363" v="1040" actId="478"/>
          <ac:picMkLst>
            <pc:docMk/>
            <pc:sldMk cId="1837329840" sldId="278"/>
            <ac:picMk id="7" creationId="{CE9FECC1-C3AC-104E-AE3A-290CEC01963E}"/>
          </ac:picMkLst>
        </pc:picChg>
        <pc:picChg chg="del">
          <ac:chgData name="Minh Trần" userId="af3073328ff57e66" providerId="LiveId" clId="{3A24D265-6A7D-F441-B8A4-18CA3B5B6D9C}" dt="2019-06-03T14:50:29.951" v="1041" actId="478"/>
          <ac:picMkLst>
            <pc:docMk/>
            <pc:sldMk cId="1837329840" sldId="278"/>
            <ac:picMk id="8" creationId="{07D6A910-87D1-8B4B-99E9-14C5A436C3BF}"/>
          </ac:picMkLst>
        </pc:picChg>
        <pc:picChg chg="add mod">
          <ac:chgData name="Minh Trần" userId="af3073328ff57e66" providerId="LiveId" clId="{3A24D265-6A7D-F441-B8A4-18CA3B5B6D9C}" dt="2019-06-03T14:51:52.601" v="1051" actId="1035"/>
          <ac:picMkLst>
            <pc:docMk/>
            <pc:sldMk cId="1837329840" sldId="278"/>
            <ac:picMk id="9" creationId="{CEF960C1-16E3-E549-AA52-6B9F9367D2DE}"/>
          </ac:picMkLst>
        </pc:picChg>
      </pc:sldChg>
      <pc:sldChg chg="addSp delSp add">
        <pc:chgData name="Minh Trần" userId="af3073328ff57e66" providerId="LiveId" clId="{3A24D265-6A7D-F441-B8A4-18CA3B5B6D9C}" dt="2019-06-03T14:53:32.218" v="1058"/>
        <pc:sldMkLst>
          <pc:docMk/>
          <pc:sldMk cId="3998365284" sldId="279"/>
        </pc:sldMkLst>
        <pc:picChg chg="add">
          <ac:chgData name="Minh Trần" userId="af3073328ff57e66" providerId="LiveId" clId="{3A24D265-6A7D-F441-B8A4-18CA3B5B6D9C}" dt="2019-06-03T14:53:32.218" v="1058"/>
          <ac:picMkLst>
            <pc:docMk/>
            <pc:sldMk cId="3998365284" sldId="279"/>
            <ac:picMk id="2" creationId="{4CB20612-8430-4841-8B1B-77F0D80FF60E}"/>
          </ac:picMkLst>
        </pc:picChg>
        <pc:picChg chg="del">
          <ac:chgData name="Minh Trần" userId="af3073328ff57e66" providerId="LiveId" clId="{3A24D265-6A7D-F441-B8A4-18CA3B5B6D9C}" dt="2019-06-03T14:53:28.170" v="1055" actId="478"/>
          <ac:picMkLst>
            <pc:docMk/>
            <pc:sldMk cId="3998365284" sldId="279"/>
            <ac:picMk id="3" creationId="{1741A9C5-A185-0E45-A122-A3555A3D7272}"/>
          </ac:picMkLst>
        </pc:picChg>
        <pc:picChg chg="del">
          <ac:chgData name="Minh Trần" userId="af3073328ff57e66" providerId="LiveId" clId="{3A24D265-6A7D-F441-B8A4-18CA3B5B6D9C}" dt="2019-06-03T14:53:29.680" v="1056" actId="478"/>
          <ac:picMkLst>
            <pc:docMk/>
            <pc:sldMk cId="3998365284" sldId="279"/>
            <ac:picMk id="4" creationId="{979F6543-B08D-404A-8599-52A1CBC95542}"/>
          </ac:picMkLst>
        </pc:picChg>
        <pc:picChg chg="del">
          <ac:chgData name="Minh Trần" userId="af3073328ff57e66" providerId="LiveId" clId="{3A24D265-6A7D-F441-B8A4-18CA3B5B6D9C}" dt="2019-06-03T14:53:31.226" v="1057" actId="478"/>
          <ac:picMkLst>
            <pc:docMk/>
            <pc:sldMk cId="3998365284" sldId="279"/>
            <ac:picMk id="9" creationId="{CEF960C1-16E3-E549-AA52-6B9F9367D2DE}"/>
          </ac:picMkLst>
        </pc:picChg>
      </pc:sldChg>
      <pc:sldChg chg="addSp delSp modSp add">
        <pc:chgData name="Minh Trần" userId="af3073328ff57e66" providerId="LiveId" clId="{3A24D265-6A7D-F441-B8A4-18CA3B5B6D9C}" dt="2019-06-03T14:55:59.149" v="1066"/>
        <pc:sldMkLst>
          <pc:docMk/>
          <pc:sldMk cId="4108662699" sldId="280"/>
        </pc:sldMkLst>
        <pc:spChg chg="mod">
          <ac:chgData name="Minh Trần" userId="af3073328ff57e66" providerId="LiveId" clId="{3A24D265-6A7D-F441-B8A4-18CA3B5B6D9C}" dt="2019-06-03T14:55:00.739" v="1062" actId="20577"/>
          <ac:spMkLst>
            <pc:docMk/>
            <pc:sldMk cId="4108662699" sldId="280"/>
            <ac:spMk id="12" creationId="{98493059-2351-4145-8A90-DC3B953362C1}"/>
          </ac:spMkLst>
        </pc:spChg>
        <pc:picChg chg="del">
          <ac:chgData name="Minh Trần" userId="af3073328ff57e66" providerId="LiveId" clId="{3A24D265-6A7D-F441-B8A4-18CA3B5B6D9C}" dt="2019-06-03T14:55:03.065" v="1063" actId="478"/>
          <ac:picMkLst>
            <pc:docMk/>
            <pc:sldMk cId="4108662699" sldId="280"/>
            <ac:picMk id="2" creationId="{4CB20612-8430-4841-8B1B-77F0D80FF60E}"/>
          </ac:picMkLst>
        </pc:picChg>
        <pc:picChg chg="add mod">
          <ac:chgData name="Minh Trần" userId="af3073328ff57e66" providerId="LiveId" clId="{3A24D265-6A7D-F441-B8A4-18CA3B5B6D9C}" dt="2019-06-03T14:55:47.257" v="1065" actId="1076"/>
          <ac:picMkLst>
            <pc:docMk/>
            <pc:sldMk cId="4108662699" sldId="280"/>
            <ac:picMk id="3" creationId="{2E35534F-8386-A84D-9D76-A5C2B56FF084}"/>
          </ac:picMkLst>
        </pc:picChg>
        <pc:picChg chg="add">
          <ac:chgData name="Minh Trần" userId="af3073328ff57e66" providerId="LiveId" clId="{3A24D265-6A7D-F441-B8A4-18CA3B5B6D9C}" dt="2019-06-03T14:55:59.149" v="1066"/>
          <ac:picMkLst>
            <pc:docMk/>
            <pc:sldMk cId="4108662699" sldId="280"/>
            <ac:picMk id="4" creationId="{1F969AC5-CD93-DE43-BAA0-C31A2B9A5C1E}"/>
          </ac:picMkLst>
        </pc:picChg>
      </pc:sldChg>
      <pc:sldChg chg="addSp delSp modSp add">
        <pc:chgData name="Minh Trần" userId="af3073328ff57e66" providerId="LiveId" clId="{3A24D265-6A7D-F441-B8A4-18CA3B5B6D9C}" dt="2019-06-03T14:57:33.968" v="1073" actId="1076"/>
        <pc:sldMkLst>
          <pc:docMk/>
          <pc:sldMk cId="2292970017" sldId="281"/>
        </pc:sldMkLst>
        <pc:picChg chg="add mod">
          <ac:chgData name="Minh Trần" userId="af3073328ff57e66" providerId="LiveId" clId="{3A24D265-6A7D-F441-B8A4-18CA3B5B6D9C}" dt="2019-06-03T14:56:48.696" v="1071" actId="1076"/>
          <ac:picMkLst>
            <pc:docMk/>
            <pc:sldMk cId="2292970017" sldId="281"/>
            <ac:picMk id="2" creationId="{F5E09652-2381-0747-AD5D-72E140EF2BBB}"/>
          </ac:picMkLst>
        </pc:picChg>
        <pc:picChg chg="del">
          <ac:chgData name="Minh Trần" userId="af3073328ff57e66" providerId="LiveId" clId="{3A24D265-6A7D-F441-B8A4-18CA3B5B6D9C}" dt="2019-06-03T14:56:18.986" v="1068" actId="478"/>
          <ac:picMkLst>
            <pc:docMk/>
            <pc:sldMk cId="2292970017" sldId="281"/>
            <ac:picMk id="3" creationId="{2E35534F-8386-A84D-9D76-A5C2B56FF084}"/>
          </ac:picMkLst>
        </pc:picChg>
        <pc:picChg chg="del">
          <ac:chgData name="Minh Trần" userId="af3073328ff57e66" providerId="LiveId" clId="{3A24D265-6A7D-F441-B8A4-18CA3B5B6D9C}" dt="2019-06-03T14:56:45.467" v="1069" actId="478"/>
          <ac:picMkLst>
            <pc:docMk/>
            <pc:sldMk cId="2292970017" sldId="281"/>
            <ac:picMk id="4" creationId="{1F969AC5-CD93-DE43-BAA0-C31A2B9A5C1E}"/>
          </ac:picMkLst>
        </pc:picChg>
        <pc:picChg chg="add mod">
          <ac:chgData name="Minh Trần" userId="af3073328ff57e66" providerId="LiveId" clId="{3A24D265-6A7D-F441-B8A4-18CA3B5B6D9C}" dt="2019-06-03T14:57:33.968" v="1073" actId="1076"/>
          <ac:picMkLst>
            <pc:docMk/>
            <pc:sldMk cId="2292970017" sldId="281"/>
            <ac:picMk id="5" creationId="{E1AA33B3-D8B3-3E42-A10A-FBB2172D191B}"/>
          </ac:picMkLst>
        </pc:picChg>
      </pc:sldChg>
      <pc:sldChg chg="addSp delSp modSp add">
        <pc:chgData name="Minh Trần" userId="af3073328ff57e66" providerId="LiveId" clId="{3A24D265-6A7D-F441-B8A4-18CA3B5B6D9C}" dt="2019-06-03T15:03:17.981" v="1163" actId="1076"/>
        <pc:sldMkLst>
          <pc:docMk/>
          <pc:sldMk cId="4155980730" sldId="282"/>
        </pc:sldMkLst>
        <pc:spChg chg="mod">
          <ac:chgData name="Minh Trần" userId="af3073328ff57e66" providerId="LiveId" clId="{3A24D265-6A7D-F441-B8A4-18CA3B5B6D9C}" dt="2019-06-03T14:59:49.948" v="1140" actId="20577"/>
          <ac:spMkLst>
            <pc:docMk/>
            <pc:sldMk cId="4155980730" sldId="282"/>
            <ac:spMk id="2" creationId="{D8696EB2-6D88-3248-89AA-38217EF4BD09}"/>
          </ac:spMkLst>
        </pc:spChg>
        <pc:spChg chg="del mod">
          <ac:chgData name="Minh Trần" userId="af3073328ff57e66" providerId="LiveId" clId="{3A24D265-6A7D-F441-B8A4-18CA3B5B6D9C}" dt="2019-06-03T14:59:56.614" v="1142" actId="478"/>
          <ac:spMkLst>
            <pc:docMk/>
            <pc:sldMk cId="4155980730" sldId="282"/>
            <ac:spMk id="3" creationId="{E074DF59-9BD4-F646-80A2-D2FCB5BA2FF9}"/>
          </ac:spMkLst>
        </pc:spChg>
        <pc:spChg chg="add mod">
          <ac:chgData name="Minh Trần" userId="af3073328ff57e66" providerId="LiveId" clId="{3A24D265-6A7D-F441-B8A4-18CA3B5B6D9C}" dt="2019-06-03T15:02:14.013" v="1154" actId="14100"/>
          <ac:spMkLst>
            <pc:docMk/>
            <pc:sldMk cId="4155980730" sldId="282"/>
            <ac:spMk id="4" creationId="{960608D4-FE52-1E4C-A950-48BA3A846C59}"/>
          </ac:spMkLst>
        </pc:spChg>
        <pc:spChg chg="add mod">
          <ac:chgData name="Minh Trần" userId="af3073328ff57e66" providerId="LiveId" clId="{3A24D265-6A7D-F441-B8A4-18CA3B5B6D9C}" dt="2019-06-03T15:02:34.335" v="1159" actId="1076"/>
          <ac:spMkLst>
            <pc:docMk/>
            <pc:sldMk cId="4155980730" sldId="282"/>
            <ac:spMk id="6" creationId="{AEFE09C9-A20D-364E-910C-7F2A76418D5E}"/>
          </ac:spMkLst>
        </pc:spChg>
        <pc:picChg chg="add mod">
          <ac:chgData name="Minh Trần" userId="af3073328ff57e66" providerId="LiveId" clId="{3A24D265-6A7D-F441-B8A4-18CA3B5B6D9C}" dt="2019-06-03T15:02:08.393" v="1153" actId="1076"/>
          <ac:picMkLst>
            <pc:docMk/>
            <pc:sldMk cId="4155980730" sldId="282"/>
            <ac:picMk id="5" creationId="{B1163E46-6F77-9047-9966-56B477CA244D}"/>
          </ac:picMkLst>
        </pc:picChg>
        <pc:picChg chg="add mod">
          <ac:chgData name="Minh Trần" userId="af3073328ff57e66" providerId="LiveId" clId="{3A24D265-6A7D-F441-B8A4-18CA3B5B6D9C}" dt="2019-06-03T15:02:58.224" v="1161" actId="1076"/>
          <ac:picMkLst>
            <pc:docMk/>
            <pc:sldMk cId="4155980730" sldId="282"/>
            <ac:picMk id="7" creationId="{810E5614-F084-BB4D-9904-7A7A3A4DFB74}"/>
          </ac:picMkLst>
        </pc:picChg>
        <pc:picChg chg="add mod">
          <ac:chgData name="Minh Trần" userId="af3073328ff57e66" providerId="LiveId" clId="{3A24D265-6A7D-F441-B8A4-18CA3B5B6D9C}" dt="2019-06-03T15:03:17.981" v="1163" actId="1076"/>
          <ac:picMkLst>
            <pc:docMk/>
            <pc:sldMk cId="4155980730" sldId="282"/>
            <ac:picMk id="8" creationId="{4F2741C0-ADFC-AA4E-AA94-13CBEE8E10CE}"/>
          </ac:picMkLst>
        </pc:picChg>
      </pc:sldChg>
      <pc:sldChg chg="addSp delSp modSp add ord">
        <pc:chgData name="Minh Trần" userId="af3073328ff57e66" providerId="LiveId" clId="{3A24D265-6A7D-F441-B8A4-18CA3B5B6D9C}" dt="2019-06-03T15:07:10.212" v="1180" actId="1035"/>
        <pc:sldMkLst>
          <pc:docMk/>
          <pc:sldMk cId="2493477503" sldId="283"/>
        </pc:sldMkLst>
        <pc:spChg chg="mod">
          <ac:chgData name="Minh Trần" userId="af3073328ff57e66" providerId="LiveId" clId="{3A24D265-6A7D-F441-B8A4-18CA3B5B6D9C}" dt="2019-06-03T15:05:00.430" v="1170" actId="20577"/>
          <ac:spMkLst>
            <pc:docMk/>
            <pc:sldMk cId="2493477503" sldId="283"/>
            <ac:spMk id="12" creationId="{98493059-2351-4145-8A90-DC3B953362C1}"/>
          </ac:spMkLst>
        </pc:spChg>
        <pc:picChg chg="del">
          <ac:chgData name="Minh Trần" userId="af3073328ff57e66" providerId="LiveId" clId="{3A24D265-6A7D-F441-B8A4-18CA3B5B6D9C}" dt="2019-06-03T15:05:30.468" v="1171" actId="478"/>
          <ac:picMkLst>
            <pc:docMk/>
            <pc:sldMk cId="2493477503" sldId="283"/>
            <ac:picMk id="2" creationId="{F5E09652-2381-0747-AD5D-72E140EF2BBB}"/>
          </ac:picMkLst>
        </pc:picChg>
        <pc:picChg chg="add mod">
          <ac:chgData name="Minh Trần" userId="af3073328ff57e66" providerId="LiveId" clId="{3A24D265-6A7D-F441-B8A4-18CA3B5B6D9C}" dt="2019-06-03T15:07:10.212" v="1180" actId="1035"/>
          <ac:picMkLst>
            <pc:docMk/>
            <pc:sldMk cId="2493477503" sldId="283"/>
            <ac:picMk id="3" creationId="{856490D7-C857-3946-AA5F-BB1835BEF882}"/>
          </ac:picMkLst>
        </pc:picChg>
        <pc:picChg chg="add mod">
          <ac:chgData name="Minh Trần" userId="af3073328ff57e66" providerId="LiveId" clId="{3A24D265-6A7D-F441-B8A4-18CA3B5B6D9C}" dt="2019-06-03T15:07:05.789" v="1177" actId="1076"/>
          <ac:picMkLst>
            <pc:docMk/>
            <pc:sldMk cId="2493477503" sldId="283"/>
            <ac:picMk id="4" creationId="{C7D4688B-A653-C744-BEEF-FEFD293C7166}"/>
          </ac:picMkLst>
        </pc:picChg>
        <pc:picChg chg="del">
          <ac:chgData name="Minh Trần" userId="af3073328ff57e66" providerId="LiveId" clId="{3A24D265-6A7D-F441-B8A4-18CA3B5B6D9C}" dt="2019-06-03T15:05:32.116" v="1172" actId="478"/>
          <ac:picMkLst>
            <pc:docMk/>
            <pc:sldMk cId="2493477503" sldId="283"/>
            <ac:picMk id="5" creationId="{E1AA33B3-D8B3-3E42-A10A-FBB2172D191B}"/>
          </ac:picMkLst>
        </pc:picChg>
      </pc:sldChg>
      <pc:sldChg chg="addSp delSp modSp add">
        <pc:chgData name="Minh Trần" userId="af3073328ff57e66" providerId="LiveId" clId="{3A24D265-6A7D-F441-B8A4-18CA3B5B6D9C}" dt="2019-06-03T15:36:41.437" v="1234" actId="1076"/>
        <pc:sldMkLst>
          <pc:docMk/>
          <pc:sldMk cId="1313781362" sldId="284"/>
        </pc:sldMkLst>
        <pc:spChg chg="mod">
          <ac:chgData name="Minh Trần" userId="af3073328ff57e66" providerId="LiveId" clId="{3A24D265-6A7D-F441-B8A4-18CA3B5B6D9C}" dt="2019-06-03T15:12:11.225" v="1201" actId="20577"/>
          <ac:spMkLst>
            <pc:docMk/>
            <pc:sldMk cId="1313781362" sldId="284"/>
            <ac:spMk id="2" creationId="{4DB3E4A7-4BE6-174E-BCAA-40E29BA7E46A}"/>
          </ac:spMkLst>
        </pc:spChg>
        <pc:spChg chg="del">
          <ac:chgData name="Minh Trần" userId="af3073328ff57e66" providerId="LiveId" clId="{3A24D265-6A7D-F441-B8A4-18CA3B5B6D9C}" dt="2019-06-03T15:12:28.146" v="1202" actId="478"/>
          <ac:spMkLst>
            <pc:docMk/>
            <pc:sldMk cId="1313781362" sldId="284"/>
            <ac:spMk id="3" creationId="{71CEE064-B6D6-3F40-B473-F9726EA36872}"/>
          </ac:spMkLst>
        </pc:spChg>
        <pc:spChg chg="add mod">
          <ac:chgData name="Minh Trần" userId="af3073328ff57e66" providerId="LiveId" clId="{3A24D265-6A7D-F441-B8A4-18CA3B5B6D9C}" dt="2019-06-03T15:13:17.271" v="1228" actId="207"/>
          <ac:spMkLst>
            <pc:docMk/>
            <pc:sldMk cId="1313781362" sldId="284"/>
            <ac:spMk id="4" creationId="{4E994716-A866-2C43-B9AF-6F7CB68F6302}"/>
          </ac:spMkLst>
        </pc:spChg>
        <pc:picChg chg="add mod">
          <ac:chgData name="Minh Trần" userId="af3073328ff57e66" providerId="LiveId" clId="{3A24D265-6A7D-F441-B8A4-18CA3B5B6D9C}" dt="2019-06-03T15:13:56.975" v="1230" actId="1076"/>
          <ac:picMkLst>
            <pc:docMk/>
            <pc:sldMk cId="1313781362" sldId="284"/>
            <ac:picMk id="5" creationId="{CB80EC59-A1C1-BE4E-B7E8-92071B6280D6}"/>
          </ac:picMkLst>
        </pc:picChg>
        <pc:picChg chg="add mod">
          <ac:chgData name="Minh Trần" userId="af3073328ff57e66" providerId="LiveId" clId="{3A24D265-6A7D-F441-B8A4-18CA3B5B6D9C}" dt="2019-06-03T15:36:15.139" v="1232" actId="1076"/>
          <ac:picMkLst>
            <pc:docMk/>
            <pc:sldMk cId="1313781362" sldId="284"/>
            <ac:picMk id="6" creationId="{5DE02764-2EB9-C94F-AE61-C56A765801D1}"/>
          </ac:picMkLst>
        </pc:picChg>
        <pc:picChg chg="add mod">
          <ac:chgData name="Minh Trần" userId="af3073328ff57e66" providerId="LiveId" clId="{3A24D265-6A7D-F441-B8A4-18CA3B5B6D9C}" dt="2019-06-03T15:36:41.437" v="1234" actId="1076"/>
          <ac:picMkLst>
            <pc:docMk/>
            <pc:sldMk cId="1313781362" sldId="284"/>
            <ac:picMk id="7" creationId="{A6C07F23-8DE5-A649-9650-BC9F97B07352}"/>
          </ac:picMkLst>
        </pc:picChg>
      </pc:sldChg>
      <pc:sldChg chg="addSp delSp modSp add">
        <pc:chgData name="Minh Trần" userId="af3073328ff57e66" providerId="LiveId" clId="{3A24D265-6A7D-F441-B8A4-18CA3B5B6D9C}" dt="2019-06-03T15:38:24.836" v="1248" actId="1076"/>
        <pc:sldMkLst>
          <pc:docMk/>
          <pc:sldMk cId="355600399" sldId="285"/>
        </pc:sldMkLst>
        <pc:spChg chg="mod">
          <ac:chgData name="Minh Trần" userId="af3073328ff57e66" providerId="LiveId" clId="{3A24D265-6A7D-F441-B8A4-18CA3B5B6D9C}" dt="2019-06-03T15:37:06.476" v="1239" actId="20577"/>
          <ac:spMkLst>
            <pc:docMk/>
            <pc:sldMk cId="355600399" sldId="285"/>
            <ac:spMk id="2" creationId="{4DB3E4A7-4BE6-174E-BCAA-40E29BA7E46A}"/>
          </ac:spMkLst>
        </pc:spChg>
        <pc:picChg chg="add mod">
          <ac:chgData name="Minh Trần" userId="af3073328ff57e66" providerId="LiveId" clId="{3A24D265-6A7D-F441-B8A4-18CA3B5B6D9C}" dt="2019-06-03T15:37:41.586" v="1243" actId="1076"/>
          <ac:picMkLst>
            <pc:docMk/>
            <pc:sldMk cId="355600399" sldId="285"/>
            <ac:picMk id="3" creationId="{A746D217-1DF3-4D4F-9254-13F7236771B3}"/>
          </ac:picMkLst>
        </pc:picChg>
        <pc:picChg chg="del">
          <ac:chgData name="Minh Trần" userId="af3073328ff57e66" providerId="LiveId" clId="{3A24D265-6A7D-F441-B8A4-18CA3B5B6D9C}" dt="2019-06-03T15:37:09.956" v="1240" actId="478"/>
          <ac:picMkLst>
            <pc:docMk/>
            <pc:sldMk cId="355600399" sldId="285"/>
            <ac:picMk id="5" creationId="{CB80EC59-A1C1-BE4E-B7E8-92071B6280D6}"/>
          </ac:picMkLst>
        </pc:picChg>
        <pc:picChg chg="del">
          <ac:chgData name="Minh Trần" userId="af3073328ff57e66" providerId="LiveId" clId="{3A24D265-6A7D-F441-B8A4-18CA3B5B6D9C}" dt="2019-06-03T15:37:13.059" v="1241" actId="478"/>
          <ac:picMkLst>
            <pc:docMk/>
            <pc:sldMk cId="355600399" sldId="285"/>
            <ac:picMk id="6" creationId="{5DE02764-2EB9-C94F-AE61-C56A765801D1}"/>
          </ac:picMkLst>
        </pc:picChg>
        <pc:picChg chg="del">
          <ac:chgData name="Minh Trần" userId="af3073328ff57e66" providerId="LiveId" clId="{3A24D265-6A7D-F441-B8A4-18CA3B5B6D9C}" dt="2019-06-03T15:38:02.192" v="1246" actId="478"/>
          <ac:picMkLst>
            <pc:docMk/>
            <pc:sldMk cId="355600399" sldId="285"/>
            <ac:picMk id="7" creationId="{A6C07F23-8DE5-A649-9650-BC9F97B07352}"/>
          </ac:picMkLst>
        </pc:picChg>
        <pc:picChg chg="add mod">
          <ac:chgData name="Minh Trần" userId="af3073328ff57e66" providerId="LiveId" clId="{3A24D265-6A7D-F441-B8A4-18CA3B5B6D9C}" dt="2019-06-03T15:38:00.926" v="1245" actId="1076"/>
          <ac:picMkLst>
            <pc:docMk/>
            <pc:sldMk cId="355600399" sldId="285"/>
            <ac:picMk id="8" creationId="{9B0EDFB6-1A8C-4E45-8A42-8D41A2C2594C}"/>
          </ac:picMkLst>
        </pc:picChg>
        <pc:picChg chg="add mod">
          <ac:chgData name="Minh Trần" userId="af3073328ff57e66" providerId="LiveId" clId="{3A24D265-6A7D-F441-B8A4-18CA3B5B6D9C}" dt="2019-06-03T15:38:24.836" v="1248" actId="1076"/>
          <ac:picMkLst>
            <pc:docMk/>
            <pc:sldMk cId="355600399" sldId="285"/>
            <ac:picMk id="9" creationId="{DC79A395-414D-904B-AEC7-B0978E8149F0}"/>
          </ac:picMkLst>
        </pc:picChg>
      </pc:sldChg>
      <pc:sldChg chg="addSp delSp modSp add">
        <pc:chgData name="Minh Trần" userId="af3073328ff57e66" providerId="LiveId" clId="{3A24D265-6A7D-F441-B8A4-18CA3B5B6D9C}" dt="2019-06-03T15:41:04.025" v="1266" actId="1076"/>
        <pc:sldMkLst>
          <pc:docMk/>
          <pc:sldMk cId="2224416120" sldId="286"/>
        </pc:sldMkLst>
        <pc:spChg chg="mod">
          <ac:chgData name="Minh Trần" userId="af3073328ff57e66" providerId="LiveId" clId="{3A24D265-6A7D-F441-B8A4-18CA3B5B6D9C}" dt="2019-06-03T15:38:43.988" v="1256" actId="20577"/>
          <ac:spMkLst>
            <pc:docMk/>
            <pc:sldMk cId="2224416120" sldId="286"/>
            <ac:spMk id="2" creationId="{4DB3E4A7-4BE6-174E-BCAA-40E29BA7E46A}"/>
          </ac:spMkLst>
        </pc:spChg>
        <pc:spChg chg="mod">
          <ac:chgData name="Minh Trần" userId="af3073328ff57e66" providerId="LiveId" clId="{3A24D265-6A7D-F441-B8A4-18CA3B5B6D9C}" dt="2019-06-03T15:38:40.854" v="1255" actId="20577"/>
          <ac:spMkLst>
            <pc:docMk/>
            <pc:sldMk cId="2224416120" sldId="286"/>
            <ac:spMk id="4" creationId="{4E994716-A866-2C43-B9AF-6F7CB68F6302}"/>
          </ac:spMkLst>
        </pc:spChg>
        <pc:picChg chg="del">
          <ac:chgData name="Minh Trần" userId="af3073328ff57e66" providerId="LiveId" clId="{3A24D265-6A7D-F441-B8A4-18CA3B5B6D9C}" dt="2019-06-03T15:39:39.622" v="1257" actId="478"/>
          <ac:picMkLst>
            <pc:docMk/>
            <pc:sldMk cId="2224416120" sldId="286"/>
            <ac:picMk id="3" creationId="{A746D217-1DF3-4D4F-9254-13F7236771B3}"/>
          </ac:picMkLst>
        </pc:picChg>
        <pc:picChg chg="add mod">
          <ac:chgData name="Minh Trần" userId="af3073328ff57e66" providerId="LiveId" clId="{3A24D265-6A7D-F441-B8A4-18CA3B5B6D9C}" dt="2019-06-03T15:39:50.267" v="1261" actId="1076"/>
          <ac:picMkLst>
            <pc:docMk/>
            <pc:sldMk cId="2224416120" sldId="286"/>
            <ac:picMk id="5" creationId="{063377DE-9632-914A-B174-C0AABB8D5031}"/>
          </ac:picMkLst>
        </pc:picChg>
        <pc:picChg chg="add mod">
          <ac:chgData name="Minh Trần" userId="af3073328ff57e66" providerId="LiveId" clId="{3A24D265-6A7D-F441-B8A4-18CA3B5B6D9C}" dt="2019-06-03T15:40:11.384" v="1264" actId="1076"/>
          <ac:picMkLst>
            <pc:docMk/>
            <pc:sldMk cId="2224416120" sldId="286"/>
            <ac:picMk id="6" creationId="{4FBA1603-8791-5845-B709-0F2121186163}"/>
          </ac:picMkLst>
        </pc:picChg>
        <pc:picChg chg="add mod">
          <ac:chgData name="Minh Trần" userId="af3073328ff57e66" providerId="LiveId" clId="{3A24D265-6A7D-F441-B8A4-18CA3B5B6D9C}" dt="2019-06-03T15:41:04.025" v="1266" actId="1076"/>
          <ac:picMkLst>
            <pc:docMk/>
            <pc:sldMk cId="2224416120" sldId="286"/>
            <ac:picMk id="7" creationId="{B8430734-4C5E-F44D-BB08-E993E7478E4A}"/>
          </ac:picMkLst>
        </pc:picChg>
        <pc:picChg chg="del">
          <ac:chgData name="Minh Trần" userId="af3073328ff57e66" providerId="LiveId" clId="{3A24D265-6A7D-F441-B8A4-18CA3B5B6D9C}" dt="2019-06-03T15:39:44.556" v="1260" actId="478"/>
          <ac:picMkLst>
            <pc:docMk/>
            <pc:sldMk cId="2224416120" sldId="286"/>
            <ac:picMk id="8" creationId="{9B0EDFB6-1A8C-4E45-8A42-8D41A2C2594C}"/>
          </ac:picMkLst>
        </pc:picChg>
        <pc:picChg chg="del">
          <ac:chgData name="Minh Trần" userId="af3073328ff57e66" providerId="LiveId" clId="{3A24D265-6A7D-F441-B8A4-18CA3B5B6D9C}" dt="2019-06-03T15:39:52.985" v="1262" actId="478"/>
          <ac:picMkLst>
            <pc:docMk/>
            <pc:sldMk cId="2224416120" sldId="286"/>
            <ac:picMk id="9" creationId="{DC79A395-414D-904B-AEC7-B0978E8149F0}"/>
          </ac:picMkLst>
        </pc:picChg>
      </pc:sldChg>
      <pc:sldChg chg="addSp delSp modSp add">
        <pc:chgData name="Minh Trần" userId="af3073328ff57e66" providerId="LiveId" clId="{3A24D265-6A7D-F441-B8A4-18CA3B5B6D9C}" dt="2019-06-03T15:44:06.061" v="1302" actId="1076"/>
        <pc:sldMkLst>
          <pc:docMk/>
          <pc:sldMk cId="481495534" sldId="287"/>
        </pc:sldMkLst>
        <pc:spChg chg="mod">
          <ac:chgData name="Minh Trần" userId="af3073328ff57e66" providerId="LiveId" clId="{3A24D265-6A7D-F441-B8A4-18CA3B5B6D9C}" dt="2019-06-03T15:42:37.172" v="1268" actId="20577"/>
          <ac:spMkLst>
            <pc:docMk/>
            <pc:sldMk cId="481495534" sldId="287"/>
            <ac:spMk id="2" creationId="{4DB3E4A7-4BE6-174E-BCAA-40E29BA7E46A}"/>
          </ac:spMkLst>
        </pc:spChg>
        <pc:spChg chg="mod">
          <ac:chgData name="Minh Trần" userId="af3073328ff57e66" providerId="LiveId" clId="{3A24D265-6A7D-F441-B8A4-18CA3B5B6D9C}" dt="2019-06-03T15:42:45.392" v="1272" actId="1076"/>
          <ac:spMkLst>
            <pc:docMk/>
            <pc:sldMk cId="481495534" sldId="287"/>
            <ac:spMk id="4" creationId="{4E994716-A866-2C43-B9AF-6F7CB68F6302}"/>
          </ac:spMkLst>
        </pc:spChg>
        <pc:spChg chg="add mod">
          <ac:chgData name="Minh Trần" userId="af3073328ff57e66" providerId="LiveId" clId="{3A24D265-6A7D-F441-B8A4-18CA3B5B6D9C}" dt="2019-06-03T15:43:29.348" v="1298" actId="404"/>
          <ac:spMkLst>
            <pc:docMk/>
            <pc:sldMk cId="481495534" sldId="287"/>
            <ac:spMk id="8" creationId="{B16E3E10-E94C-FF49-A44A-83D1CD64D33B}"/>
          </ac:spMkLst>
        </pc:spChg>
        <pc:picChg chg="add mod">
          <ac:chgData name="Minh Trần" userId="af3073328ff57e66" providerId="LiveId" clId="{3A24D265-6A7D-F441-B8A4-18CA3B5B6D9C}" dt="2019-06-03T15:44:06.061" v="1302" actId="1076"/>
          <ac:picMkLst>
            <pc:docMk/>
            <pc:sldMk cId="481495534" sldId="287"/>
            <ac:picMk id="3" creationId="{EEF5BD02-18F8-BB44-93F9-03D5BED4F6E8}"/>
          </ac:picMkLst>
        </pc:picChg>
        <pc:picChg chg="del">
          <ac:chgData name="Minh Trần" userId="af3073328ff57e66" providerId="LiveId" clId="{3A24D265-6A7D-F441-B8A4-18CA3B5B6D9C}" dt="2019-06-03T15:42:38.894" v="1269" actId="478"/>
          <ac:picMkLst>
            <pc:docMk/>
            <pc:sldMk cId="481495534" sldId="287"/>
            <ac:picMk id="5" creationId="{063377DE-9632-914A-B174-C0AABB8D5031}"/>
          </ac:picMkLst>
        </pc:picChg>
        <pc:picChg chg="del">
          <ac:chgData name="Minh Trần" userId="af3073328ff57e66" providerId="LiveId" clId="{3A24D265-6A7D-F441-B8A4-18CA3B5B6D9C}" dt="2019-06-03T15:42:41.010" v="1270" actId="478"/>
          <ac:picMkLst>
            <pc:docMk/>
            <pc:sldMk cId="481495534" sldId="287"/>
            <ac:picMk id="6" creationId="{4FBA1603-8791-5845-B709-0F2121186163}"/>
          </ac:picMkLst>
        </pc:picChg>
        <pc:picChg chg="del">
          <ac:chgData name="Minh Trần" userId="af3073328ff57e66" providerId="LiveId" clId="{3A24D265-6A7D-F441-B8A4-18CA3B5B6D9C}" dt="2019-06-03T15:43:59.431" v="1301" actId="478"/>
          <ac:picMkLst>
            <pc:docMk/>
            <pc:sldMk cId="481495534" sldId="287"/>
            <ac:picMk id="7" creationId="{B8430734-4C5E-F44D-BB08-E993E7478E4A}"/>
          </ac:picMkLst>
        </pc:picChg>
      </pc:sldChg>
      <pc:sldChg chg="addSp delSp modSp add">
        <pc:chgData name="Minh Trần" userId="af3073328ff57e66" providerId="LiveId" clId="{3A24D265-6A7D-F441-B8A4-18CA3B5B6D9C}" dt="2019-06-03T15:45:36.351" v="1321" actId="1076"/>
        <pc:sldMkLst>
          <pc:docMk/>
          <pc:sldMk cId="662315565" sldId="288"/>
        </pc:sldMkLst>
        <pc:spChg chg="mod">
          <ac:chgData name="Minh Trần" userId="af3073328ff57e66" providerId="LiveId" clId="{3A24D265-6A7D-F441-B8A4-18CA3B5B6D9C}" dt="2019-06-03T15:45:10.354" v="1304" actId="20577"/>
          <ac:spMkLst>
            <pc:docMk/>
            <pc:sldMk cId="662315565" sldId="288"/>
            <ac:spMk id="2" creationId="{4DB3E4A7-4BE6-174E-BCAA-40E29BA7E46A}"/>
          </ac:spMkLst>
        </pc:spChg>
        <pc:spChg chg="mod">
          <ac:chgData name="Minh Trần" userId="af3073328ff57e66" providerId="LiveId" clId="{3A24D265-6A7D-F441-B8A4-18CA3B5B6D9C}" dt="2019-06-03T15:45:17.529" v="1318" actId="20577"/>
          <ac:spMkLst>
            <pc:docMk/>
            <pc:sldMk cId="662315565" sldId="288"/>
            <ac:spMk id="8" creationId="{B16E3E10-E94C-FF49-A44A-83D1CD64D33B}"/>
          </ac:spMkLst>
        </pc:spChg>
        <pc:picChg chg="del">
          <ac:chgData name="Minh Trần" userId="af3073328ff57e66" providerId="LiveId" clId="{3A24D265-6A7D-F441-B8A4-18CA3B5B6D9C}" dt="2019-06-03T15:45:31.461" v="1319" actId="478"/>
          <ac:picMkLst>
            <pc:docMk/>
            <pc:sldMk cId="662315565" sldId="288"/>
            <ac:picMk id="3" creationId="{EEF5BD02-18F8-BB44-93F9-03D5BED4F6E8}"/>
          </ac:picMkLst>
        </pc:picChg>
        <pc:picChg chg="add mod">
          <ac:chgData name="Minh Trần" userId="af3073328ff57e66" providerId="LiveId" clId="{3A24D265-6A7D-F441-B8A4-18CA3B5B6D9C}" dt="2019-06-03T15:45:36.351" v="1321" actId="1076"/>
          <ac:picMkLst>
            <pc:docMk/>
            <pc:sldMk cId="662315565" sldId="288"/>
            <ac:picMk id="5" creationId="{0DFBC1F4-D5B8-3146-A82C-CFF4AC01A28B}"/>
          </ac:picMkLst>
        </pc:picChg>
      </pc:sldChg>
      <pc:sldChg chg="addSp delSp modSp add">
        <pc:chgData name="Minh Trần" userId="af3073328ff57e66" providerId="LiveId" clId="{3A24D265-6A7D-F441-B8A4-18CA3B5B6D9C}" dt="2019-06-03T16:00:38.686" v="1371" actId="1076"/>
        <pc:sldMkLst>
          <pc:docMk/>
          <pc:sldMk cId="3598423307" sldId="289"/>
        </pc:sldMkLst>
        <pc:spChg chg="mod">
          <ac:chgData name="Minh Trần" userId="af3073328ff57e66" providerId="LiveId" clId="{3A24D265-6A7D-F441-B8A4-18CA3B5B6D9C}" dt="2019-06-03T15:46:15.379" v="1323" actId="20577"/>
          <ac:spMkLst>
            <pc:docMk/>
            <pc:sldMk cId="3598423307" sldId="289"/>
            <ac:spMk id="2" creationId="{4DB3E4A7-4BE6-174E-BCAA-40E29BA7E46A}"/>
          </ac:spMkLst>
        </pc:spChg>
        <pc:spChg chg="mod">
          <ac:chgData name="Minh Trần" userId="af3073328ff57e66" providerId="LiveId" clId="{3A24D265-6A7D-F441-B8A4-18CA3B5B6D9C}" dt="2019-06-03T15:46:38.380" v="1354" actId="20577"/>
          <ac:spMkLst>
            <pc:docMk/>
            <pc:sldMk cId="3598423307" sldId="289"/>
            <ac:spMk id="4" creationId="{4E994716-A866-2C43-B9AF-6F7CB68F6302}"/>
          </ac:spMkLst>
        </pc:spChg>
        <pc:spChg chg="del">
          <ac:chgData name="Minh Trần" userId="af3073328ff57e66" providerId="LiveId" clId="{3A24D265-6A7D-F441-B8A4-18CA3B5B6D9C}" dt="2019-06-03T15:47:14.767" v="1358" actId="478"/>
          <ac:spMkLst>
            <pc:docMk/>
            <pc:sldMk cId="3598423307" sldId="289"/>
            <ac:spMk id="8" creationId="{B16E3E10-E94C-FF49-A44A-83D1CD64D33B}"/>
          </ac:spMkLst>
        </pc:spChg>
        <pc:picChg chg="add mod">
          <ac:chgData name="Minh Trần" userId="af3073328ff57e66" providerId="LiveId" clId="{3A24D265-6A7D-F441-B8A4-18CA3B5B6D9C}" dt="2019-06-03T15:47:19.052" v="1359" actId="1076"/>
          <ac:picMkLst>
            <pc:docMk/>
            <pc:sldMk cId="3598423307" sldId="289"/>
            <ac:picMk id="3" creationId="{2EFAEBBE-ED0D-6048-B10A-02B7C8C0A011}"/>
          </ac:picMkLst>
        </pc:picChg>
        <pc:picChg chg="del">
          <ac:chgData name="Minh Trần" userId="af3073328ff57e66" providerId="LiveId" clId="{3A24D265-6A7D-F441-B8A4-18CA3B5B6D9C}" dt="2019-06-03T15:47:10.517" v="1357" actId="478"/>
          <ac:picMkLst>
            <pc:docMk/>
            <pc:sldMk cId="3598423307" sldId="289"/>
            <ac:picMk id="5" creationId="{0DFBC1F4-D5B8-3146-A82C-CFF4AC01A28B}"/>
          </ac:picMkLst>
        </pc:picChg>
        <pc:picChg chg="add del mod">
          <ac:chgData name="Minh Trần" userId="af3073328ff57e66" providerId="LiveId" clId="{3A24D265-6A7D-F441-B8A4-18CA3B5B6D9C}" dt="2019-06-03T15:59:45.889" v="1362" actId="478"/>
          <ac:picMkLst>
            <pc:docMk/>
            <pc:sldMk cId="3598423307" sldId="289"/>
            <ac:picMk id="6" creationId="{B092C6CD-818F-164F-BFA0-38D0C8A044F5}"/>
          </ac:picMkLst>
        </pc:picChg>
        <pc:picChg chg="add mod">
          <ac:chgData name="Minh Trần" userId="af3073328ff57e66" providerId="LiveId" clId="{3A24D265-6A7D-F441-B8A4-18CA3B5B6D9C}" dt="2019-06-03T15:59:57.310" v="1369" actId="1038"/>
          <ac:picMkLst>
            <pc:docMk/>
            <pc:sldMk cId="3598423307" sldId="289"/>
            <ac:picMk id="7" creationId="{161BB7F7-72DB-0D4B-9AB5-EE0202409AEB}"/>
          </ac:picMkLst>
        </pc:picChg>
        <pc:picChg chg="add mod">
          <ac:chgData name="Minh Trần" userId="af3073328ff57e66" providerId="LiveId" clId="{3A24D265-6A7D-F441-B8A4-18CA3B5B6D9C}" dt="2019-06-03T16:00:38.686" v="1371" actId="1076"/>
          <ac:picMkLst>
            <pc:docMk/>
            <pc:sldMk cId="3598423307" sldId="289"/>
            <ac:picMk id="9" creationId="{484B9F5E-161F-4D45-92FD-92328EC1F841}"/>
          </ac:picMkLst>
        </pc:picChg>
      </pc:sldChg>
      <pc:sldChg chg="addSp delSp modSp add">
        <pc:chgData name="Minh Trần" userId="af3073328ff57e66" providerId="LiveId" clId="{3A24D265-6A7D-F441-B8A4-18CA3B5B6D9C}" dt="2019-06-03T16:03:47.992" v="1391" actId="1076"/>
        <pc:sldMkLst>
          <pc:docMk/>
          <pc:sldMk cId="2767351001" sldId="290"/>
        </pc:sldMkLst>
        <pc:spChg chg="mod">
          <ac:chgData name="Minh Trần" userId="af3073328ff57e66" providerId="LiveId" clId="{3A24D265-6A7D-F441-B8A4-18CA3B5B6D9C}" dt="2019-06-03T16:01:13.239" v="1373" actId="20577"/>
          <ac:spMkLst>
            <pc:docMk/>
            <pc:sldMk cId="2767351001" sldId="290"/>
            <ac:spMk id="2" creationId="{4DB3E4A7-4BE6-174E-BCAA-40E29BA7E46A}"/>
          </ac:spMkLst>
        </pc:spChg>
        <pc:spChg chg="mod">
          <ac:chgData name="Minh Trần" userId="af3073328ff57e66" providerId="LiveId" clId="{3A24D265-6A7D-F441-B8A4-18CA3B5B6D9C}" dt="2019-06-03T16:01:17.274" v="1379" actId="20577"/>
          <ac:spMkLst>
            <pc:docMk/>
            <pc:sldMk cId="2767351001" sldId="290"/>
            <ac:spMk id="4" creationId="{4E994716-A866-2C43-B9AF-6F7CB68F6302}"/>
          </ac:spMkLst>
        </pc:spChg>
        <pc:picChg chg="del">
          <ac:chgData name="Minh Trần" userId="af3073328ff57e66" providerId="LiveId" clId="{3A24D265-6A7D-F441-B8A4-18CA3B5B6D9C}" dt="2019-06-03T16:01:19.434" v="1380" actId="478"/>
          <ac:picMkLst>
            <pc:docMk/>
            <pc:sldMk cId="2767351001" sldId="290"/>
            <ac:picMk id="3" creationId="{2EFAEBBE-ED0D-6048-B10A-02B7C8C0A011}"/>
          </ac:picMkLst>
        </pc:picChg>
        <pc:picChg chg="add mod">
          <ac:chgData name="Minh Trần" userId="af3073328ff57e66" providerId="LiveId" clId="{3A24D265-6A7D-F441-B8A4-18CA3B5B6D9C}" dt="2019-06-03T16:01:53.363" v="1385" actId="1076"/>
          <ac:picMkLst>
            <pc:docMk/>
            <pc:sldMk cId="2767351001" sldId="290"/>
            <ac:picMk id="5" creationId="{C7E15B00-5CAD-6244-A9E3-47B0A252BB02}"/>
          </ac:picMkLst>
        </pc:picChg>
        <pc:picChg chg="add mod">
          <ac:chgData name="Minh Trần" userId="af3073328ff57e66" providerId="LiveId" clId="{3A24D265-6A7D-F441-B8A4-18CA3B5B6D9C}" dt="2019-06-03T16:02:32.019" v="1387" actId="1076"/>
          <ac:picMkLst>
            <pc:docMk/>
            <pc:sldMk cId="2767351001" sldId="290"/>
            <ac:picMk id="6" creationId="{03A88931-3003-3F4E-A30B-722DC6A9EE6B}"/>
          </ac:picMkLst>
        </pc:picChg>
        <pc:picChg chg="del">
          <ac:chgData name="Minh Trần" userId="af3073328ff57e66" providerId="LiveId" clId="{3A24D265-6A7D-F441-B8A4-18CA3B5B6D9C}" dt="2019-06-03T16:01:47.205" v="1383" actId="478"/>
          <ac:picMkLst>
            <pc:docMk/>
            <pc:sldMk cId="2767351001" sldId="290"/>
            <ac:picMk id="7" creationId="{161BB7F7-72DB-0D4B-9AB5-EE0202409AEB}"/>
          </ac:picMkLst>
        </pc:picChg>
        <pc:picChg chg="add mod">
          <ac:chgData name="Minh Trần" userId="af3073328ff57e66" providerId="LiveId" clId="{3A24D265-6A7D-F441-B8A4-18CA3B5B6D9C}" dt="2019-06-03T16:03:21.788" v="1389" actId="1076"/>
          <ac:picMkLst>
            <pc:docMk/>
            <pc:sldMk cId="2767351001" sldId="290"/>
            <ac:picMk id="8" creationId="{0AE825B3-1131-964C-A429-313501868A48}"/>
          </ac:picMkLst>
        </pc:picChg>
        <pc:picChg chg="del">
          <ac:chgData name="Minh Trần" userId="af3073328ff57e66" providerId="LiveId" clId="{3A24D265-6A7D-F441-B8A4-18CA3B5B6D9C}" dt="2019-06-03T16:01:48.690" v="1384" actId="478"/>
          <ac:picMkLst>
            <pc:docMk/>
            <pc:sldMk cId="2767351001" sldId="290"/>
            <ac:picMk id="9" creationId="{484B9F5E-161F-4D45-92FD-92328EC1F841}"/>
          </ac:picMkLst>
        </pc:picChg>
        <pc:picChg chg="add mod">
          <ac:chgData name="Minh Trần" userId="af3073328ff57e66" providerId="LiveId" clId="{3A24D265-6A7D-F441-B8A4-18CA3B5B6D9C}" dt="2019-06-03T16:03:47.992" v="1391" actId="1076"/>
          <ac:picMkLst>
            <pc:docMk/>
            <pc:sldMk cId="2767351001" sldId="290"/>
            <ac:picMk id="10" creationId="{86E648A7-C1A4-F54D-B9B1-50B0E695B852}"/>
          </ac:picMkLst>
        </pc:picChg>
      </pc:sldChg>
      <pc:sldChg chg="addSp delSp modSp add">
        <pc:chgData name="Minh Trần" userId="af3073328ff57e66" providerId="LiveId" clId="{3A24D265-6A7D-F441-B8A4-18CA3B5B6D9C}" dt="2019-06-03T16:05:15.879" v="1400" actId="1036"/>
        <pc:sldMkLst>
          <pc:docMk/>
          <pc:sldMk cId="3133876917" sldId="291"/>
        </pc:sldMkLst>
        <pc:spChg chg="mod">
          <ac:chgData name="Minh Trần" userId="af3073328ff57e66" providerId="LiveId" clId="{3A24D265-6A7D-F441-B8A4-18CA3B5B6D9C}" dt="2019-06-03T16:04:13.386" v="1393" actId="20577"/>
          <ac:spMkLst>
            <pc:docMk/>
            <pc:sldMk cId="3133876917" sldId="291"/>
            <ac:spMk id="2" creationId="{4DB3E4A7-4BE6-174E-BCAA-40E29BA7E46A}"/>
          </ac:spMkLst>
        </pc:spChg>
        <pc:picChg chg="add mod">
          <ac:chgData name="Minh Trần" userId="af3073328ff57e66" providerId="LiveId" clId="{3A24D265-6A7D-F441-B8A4-18CA3B5B6D9C}" dt="2019-06-03T16:05:15.879" v="1400" actId="1036"/>
          <ac:picMkLst>
            <pc:docMk/>
            <pc:sldMk cId="3133876917" sldId="291"/>
            <ac:picMk id="3" creationId="{3BFDEC09-59CE-014C-8096-17CC05F780E1}"/>
          </ac:picMkLst>
        </pc:picChg>
        <pc:picChg chg="del">
          <ac:chgData name="Minh Trần" userId="af3073328ff57e66" providerId="LiveId" clId="{3A24D265-6A7D-F441-B8A4-18CA3B5B6D9C}" dt="2019-06-03T16:04:21" v="1394" actId="478"/>
          <ac:picMkLst>
            <pc:docMk/>
            <pc:sldMk cId="3133876917" sldId="291"/>
            <ac:picMk id="5" creationId="{C7E15B00-5CAD-6244-A9E3-47B0A252BB02}"/>
          </ac:picMkLst>
        </pc:picChg>
        <pc:picChg chg="del">
          <ac:chgData name="Minh Trần" userId="af3073328ff57e66" providerId="LiveId" clId="{3A24D265-6A7D-F441-B8A4-18CA3B5B6D9C}" dt="2019-06-03T16:04:22.730" v="1395" actId="478"/>
          <ac:picMkLst>
            <pc:docMk/>
            <pc:sldMk cId="3133876917" sldId="291"/>
            <ac:picMk id="6" creationId="{03A88931-3003-3F4E-A30B-722DC6A9EE6B}"/>
          </ac:picMkLst>
        </pc:picChg>
        <pc:picChg chg="del">
          <ac:chgData name="Minh Trần" userId="af3073328ff57e66" providerId="LiveId" clId="{3A24D265-6A7D-F441-B8A4-18CA3B5B6D9C}" dt="2019-06-03T16:04:24.416" v="1396" actId="478"/>
          <ac:picMkLst>
            <pc:docMk/>
            <pc:sldMk cId="3133876917" sldId="291"/>
            <ac:picMk id="8" creationId="{0AE825B3-1131-964C-A429-313501868A48}"/>
          </ac:picMkLst>
        </pc:picChg>
        <pc:picChg chg="del">
          <ac:chgData name="Minh Trần" userId="af3073328ff57e66" providerId="LiveId" clId="{3A24D265-6A7D-F441-B8A4-18CA3B5B6D9C}" dt="2019-06-03T16:05:03.468" v="1398" actId="478"/>
          <ac:picMkLst>
            <pc:docMk/>
            <pc:sldMk cId="3133876917" sldId="291"/>
            <ac:picMk id="10" creationId="{86E648A7-C1A4-F54D-B9B1-50B0E695B852}"/>
          </ac:picMkLst>
        </pc:picChg>
      </pc:sldChg>
      <pc:sldChg chg="addSp delSp modSp add">
        <pc:chgData name="Minh Trần" userId="af3073328ff57e66" providerId="LiveId" clId="{3A24D265-6A7D-F441-B8A4-18CA3B5B6D9C}" dt="2019-06-03T16:07:30.750" v="1408" actId="1076"/>
        <pc:sldMkLst>
          <pc:docMk/>
          <pc:sldMk cId="3662540524" sldId="292"/>
        </pc:sldMkLst>
        <pc:spChg chg="del mod">
          <ac:chgData name="Minh Trần" userId="af3073328ff57e66" providerId="LiveId" clId="{3A24D265-6A7D-F441-B8A4-18CA3B5B6D9C}" dt="2019-06-03T16:07:10.952" v="1404" actId="478"/>
          <ac:spMkLst>
            <pc:docMk/>
            <pc:sldMk cId="3662540524" sldId="292"/>
            <ac:spMk id="2" creationId="{D6231119-DD8A-0E46-B2BA-62C065582C53}"/>
          </ac:spMkLst>
        </pc:spChg>
        <pc:spChg chg="del">
          <ac:chgData name="Minh Trần" userId="af3073328ff57e66" providerId="LiveId" clId="{3A24D265-6A7D-F441-B8A4-18CA3B5B6D9C}" dt="2019-06-03T16:07:13.543" v="1405" actId="478"/>
          <ac:spMkLst>
            <pc:docMk/>
            <pc:sldMk cId="3662540524" sldId="292"/>
            <ac:spMk id="3" creationId="{3A48520D-06B3-9A41-85A2-13D1AA6D4A6F}"/>
          </ac:spMkLst>
        </pc:spChg>
        <pc:picChg chg="add mod">
          <ac:chgData name="Minh Trần" userId="af3073328ff57e66" providerId="LiveId" clId="{3A24D265-6A7D-F441-B8A4-18CA3B5B6D9C}" dt="2019-06-03T16:07:30.750" v="1408" actId="1076"/>
          <ac:picMkLst>
            <pc:docMk/>
            <pc:sldMk cId="3662540524" sldId="292"/>
            <ac:picMk id="4" creationId="{AAD9A3F2-1C32-004A-835D-C9C1A32B3EEC}"/>
          </ac:picMkLst>
        </pc:picChg>
      </pc:sldChg>
      <pc:sldChg chg="addSp delSp modSp add">
        <pc:chgData name="Minh Trần" userId="af3073328ff57e66" providerId="LiveId" clId="{3A24D265-6A7D-F441-B8A4-18CA3B5B6D9C}" dt="2019-06-03T16:08:16.843" v="1434" actId="20577"/>
        <pc:sldMkLst>
          <pc:docMk/>
          <pc:sldMk cId="2032880413" sldId="293"/>
        </pc:sldMkLst>
        <pc:spChg chg="del">
          <ac:chgData name="Minh Trần" userId="af3073328ff57e66" providerId="LiveId" clId="{3A24D265-6A7D-F441-B8A4-18CA3B5B6D9C}" dt="2019-06-03T16:08:09.177" v="1410"/>
          <ac:spMkLst>
            <pc:docMk/>
            <pc:sldMk cId="2032880413" sldId="293"/>
            <ac:spMk id="2" creationId="{4910DA1B-A614-2544-A7DF-8C5FCD71C704}"/>
          </ac:spMkLst>
        </pc:spChg>
        <pc:spChg chg="del">
          <ac:chgData name="Minh Trần" userId="af3073328ff57e66" providerId="LiveId" clId="{3A24D265-6A7D-F441-B8A4-18CA3B5B6D9C}" dt="2019-06-03T16:08:09.177" v="1410"/>
          <ac:spMkLst>
            <pc:docMk/>
            <pc:sldMk cId="2032880413" sldId="293"/>
            <ac:spMk id="3" creationId="{B6F74658-BF3F-1441-B808-2EA0FF4E27A0}"/>
          </ac:spMkLst>
        </pc:spChg>
        <pc:spChg chg="add mod">
          <ac:chgData name="Minh Trần" userId="af3073328ff57e66" providerId="LiveId" clId="{3A24D265-6A7D-F441-B8A4-18CA3B5B6D9C}" dt="2019-06-03T16:08:16.843" v="1434" actId="20577"/>
          <ac:spMkLst>
            <pc:docMk/>
            <pc:sldMk cId="2032880413" sldId="293"/>
            <ac:spMk id="4" creationId="{31086C44-AD11-8A44-B415-3D397E0C8CE1}"/>
          </ac:spMkLst>
        </pc:spChg>
        <pc:spChg chg="add mod">
          <ac:chgData name="Minh Trần" userId="af3073328ff57e66" providerId="LiveId" clId="{3A24D265-6A7D-F441-B8A4-18CA3B5B6D9C}" dt="2019-06-03T16:08:09.177" v="1410"/>
          <ac:spMkLst>
            <pc:docMk/>
            <pc:sldMk cId="2032880413" sldId="293"/>
            <ac:spMk id="5" creationId="{77F4537C-3A3C-3C4B-9A23-DB256E5D9680}"/>
          </ac:spMkLst>
        </pc:spChg>
      </pc:sldChg>
      <pc:sldChg chg="addSp delSp modSp add">
        <pc:chgData name="Minh Trần" userId="af3073328ff57e66" providerId="LiveId" clId="{3A24D265-6A7D-F441-B8A4-18CA3B5B6D9C}" dt="2019-06-03T16:26:15.727" v="1629" actId="1076"/>
        <pc:sldMkLst>
          <pc:docMk/>
          <pc:sldMk cId="1552597266" sldId="294"/>
        </pc:sldMkLst>
        <pc:spChg chg="mod">
          <ac:chgData name="Minh Trần" userId="af3073328ff57e66" providerId="LiveId" clId="{3A24D265-6A7D-F441-B8A4-18CA3B5B6D9C}" dt="2019-06-03T16:19:13.114" v="1465" actId="20577"/>
          <ac:spMkLst>
            <pc:docMk/>
            <pc:sldMk cId="1552597266" sldId="294"/>
            <ac:spMk id="2" creationId="{0F6D0610-86F8-664D-9C06-34EED9607399}"/>
          </ac:spMkLst>
        </pc:spChg>
        <pc:spChg chg="add del mod">
          <ac:chgData name="Minh Trần" userId="af3073328ff57e66" providerId="LiveId" clId="{3A24D265-6A7D-F441-B8A4-18CA3B5B6D9C}" dt="2019-06-03T16:25:07.668" v="1566" actId="478"/>
          <ac:spMkLst>
            <pc:docMk/>
            <pc:sldMk cId="1552597266" sldId="294"/>
            <ac:spMk id="3" creationId="{15269708-E69D-5B46-A0A2-F86B44D3B340}"/>
          </ac:spMkLst>
        </pc:spChg>
        <pc:spChg chg="add del mod">
          <ac:chgData name="Minh Trần" userId="af3073328ff57e66" providerId="LiveId" clId="{3A24D265-6A7D-F441-B8A4-18CA3B5B6D9C}" dt="2019-06-03T16:25:07.668" v="1566" actId="478"/>
          <ac:spMkLst>
            <pc:docMk/>
            <pc:sldMk cId="1552597266" sldId="294"/>
            <ac:spMk id="8" creationId="{4E61926F-AEA5-2647-85A6-3CDE0289AA2F}"/>
          </ac:spMkLst>
        </pc:spChg>
        <pc:picChg chg="add del mod">
          <ac:chgData name="Minh Trần" userId="af3073328ff57e66" providerId="LiveId" clId="{3A24D265-6A7D-F441-B8A4-18CA3B5B6D9C}" dt="2019-06-03T16:19:49.463" v="1467"/>
          <ac:picMkLst>
            <pc:docMk/>
            <pc:sldMk cId="1552597266" sldId="294"/>
            <ac:picMk id="4" creationId="{04C8E47B-D01B-E641-9213-66817D6A787A}"/>
          </ac:picMkLst>
        </pc:picChg>
        <pc:picChg chg="add mod">
          <ac:chgData name="Minh Trần" userId="af3073328ff57e66" providerId="LiveId" clId="{3A24D265-6A7D-F441-B8A4-18CA3B5B6D9C}" dt="2019-06-03T16:26:15.727" v="1629" actId="1076"/>
          <ac:picMkLst>
            <pc:docMk/>
            <pc:sldMk cId="1552597266" sldId="294"/>
            <ac:picMk id="5" creationId="{080CDD66-5C62-F041-A6D4-6E6463148EF0}"/>
          </ac:picMkLst>
        </pc:picChg>
        <pc:picChg chg="add del mod">
          <ac:chgData name="Minh Trần" userId="af3073328ff57e66" providerId="LiveId" clId="{3A24D265-6A7D-F441-B8A4-18CA3B5B6D9C}" dt="2019-06-03T16:25:13.611" v="1570"/>
          <ac:picMkLst>
            <pc:docMk/>
            <pc:sldMk cId="1552597266" sldId="294"/>
            <ac:picMk id="6" creationId="{F01273D1-2CC0-714C-91CD-30F0AE8FD638}"/>
          </ac:picMkLst>
        </pc:picChg>
      </pc:sldChg>
      <pc:sldChg chg="addSp delSp modSp add">
        <pc:chgData name="Minh Trần" userId="af3073328ff57e66" providerId="LiveId" clId="{3A24D265-6A7D-F441-B8A4-18CA3B5B6D9C}" dt="2019-06-03T16:26:02.893" v="1628" actId="5793"/>
        <pc:sldMkLst>
          <pc:docMk/>
          <pc:sldMk cId="2215628963" sldId="295"/>
        </pc:sldMkLst>
        <pc:spChg chg="mod">
          <ac:chgData name="Minh Trần" userId="af3073328ff57e66" providerId="LiveId" clId="{3A24D265-6A7D-F441-B8A4-18CA3B5B6D9C}" dt="2019-06-03T16:25:30.772" v="1575" actId="20577"/>
          <ac:spMkLst>
            <pc:docMk/>
            <pc:sldMk cId="2215628963" sldId="295"/>
            <ac:spMk id="2" creationId="{0F6D0610-86F8-664D-9C06-34EED9607399}"/>
          </ac:spMkLst>
        </pc:spChg>
        <pc:spChg chg="mod">
          <ac:chgData name="Minh Trần" userId="af3073328ff57e66" providerId="LiveId" clId="{3A24D265-6A7D-F441-B8A4-18CA3B5B6D9C}" dt="2019-06-03T16:26:02.893" v="1628" actId="5793"/>
          <ac:spMkLst>
            <pc:docMk/>
            <pc:sldMk cId="2215628963" sldId="295"/>
            <ac:spMk id="3" creationId="{15269708-E69D-5B46-A0A2-F86B44D3B340}"/>
          </ac:spMkLst>
        </pc:spChg>
        <pc:picChg chg="del">
          <ac:chgData name="Minh Trần" userId="af3073328ff57e66" providerId="LiveId" clId="{3A24D265-6A7D-F441-B8A4-18CA3B5B6D9C}" dt="2019-06-03T16:25:40.627" v="1577" actId="478"/>
          <ac:picMkLst>
            <pc:docMk/>
            <pc:sldMk cId="2215628963" sldId="295"/>
            <ac:picMk id="5" creationId="{080CDD66-5C62-F041-A6D4-6E6463148EF0}"/>
          </ac:picMkLst>
        </pc:picChg>
        <pc:picChg chg="add">
          <ac:chgData name="Minh Trần" userId="af3073328ff57e66" providerId="LiveId" clId="{3A24D265-6A7D-F441-B8A4-18CA3B5B6D9C}" dt="2019-06-03T16:25:56.480" v="1626"/>
          <ac:picMkLst>
            <pc:docMk/>
            <pc:sldMk cId="2215628963" sldId="295"/>
            <ac:picMk id="6" creationId="{8D2C5624-8FAA-7743-A4AC-6BC09B6540A2}"/>
          </ac:picMkLst>
        </pc:picChg>
      </pc:sldChg>
      <pc:sldChg chg="addSp delSp modSp add">
        <pc:chgData name="Minh Trần" userId="af3073328ff57e66" providerId="LiveId" clId="{3A24D265-6A7D-F441-B8A4-18CA3B5B6D9C}" dt="2019-06-03T16:49:32.697" v="1637" actId="27636"/>
        <pc:sldMkLst>
          <pc:docMk/>
          <pc:sldMk cId="551786513" sldId="296"/>
        </pc:sldMkLst>
        <pc:spChg chg="del">
          <ac:chgData name="Minh Trần" userId="af3073328ff57e66" providerId="LiveId" clId="{3A24D265-6A7D-F441-B8A4-18CA3B5B6D9C}" dt="2019-06-03T16:48:59.710" v="1632"/>
          <ac:spMkLst>
            <pc:docMk/>
            <pc:sldMk cId="551786513" sldId="296"/>
            <ac:spMk id="2" creationId="{298061F7-3ABD-A747-9AD7-F2501535D219}"/>
          </ac:spMkLst>
        </pc:spChg>
        <pc:spChg chg="del">
          <ac:chgData name="Minh Trần" userId="af3073328ff57e66" providerId="LiveId" clId="{3A24D265-6A7D-F441-B8A4-18CA3B5B6D9C}" dt="2019-06-03T16:48:59.710" v="1632"/>
          <ac:spMkLst>
            <pc:docMk/>
            <pc:sldMk cId="551786513" sldId="296"/>
            <ac:spMk id="3" creationId="{856B2799-97DB-B941-9E7E-C10A4D5AC20F}"/>
          </ac:spMkLst>
        </pc:spChg>
        <pc:spChg chg="add mod">
          <ac:chgData name="Minh Trần" userId="af3073328ff57e66" providerId="LiveId" clId="{3A24D265-6A7D-F441-B8A4-18CA3B5B6D9C}" dt="2019-06-03T16:49:32.697" v="1637" actId="27636"/>
          <ac:spMkLst>
            <pc:docMk/>
            <pc:sldMk cId="551786513" sldId="296"/>
            <ac:spMk id="4" creationId="{75FB30BC-6D22-064F-AD9D-16846A46AA91}"/>
          </ac:spMkLst>
        </pc:spChg>
        <pc:spChg chg="add mod">
          <ac:chgData name="Minh Trần" userId="af3073328ff57e66" providerId="LiveId" clId="{3A24D265-6A7D-F441-B8A4-18CA3B5B6D9C}" dt="2019-06-03T16:48:59.710" v="1632"/>
          <ac:spMkLst>
            <pc:docMk/>
            <pc:sldMk cId="551786513" sldId="296"/>
            <ac:spMk id="5" creationId="{68C035E8-0674-DA44-818C-A881DCF45027}"/>
          </ac:spMkLst>
        </pc:spChg>
      </pc:sldChg>
      <pc:sldChg chg="addSp delSp modSp add">
        <pc:chgData name="Minh Trần" userId="af3073328ff57e66" providerId="LiveId" clId="{3A24D265-6A7D-F441-B8A4-18CA3B5B6D9C}" dt="2019-06-03T16:50:28.788" v="1651" actId="1076"/>
        <pc:sldMkLst>
          <pc:docMk/>
          <pc:sldMk cId="3322954997" sldId="297"/>
        </pc:sldMkLst>
        <pc:spChg chg="del">
          <ac:chgData name="Minh Trần" userId="af3073328ff57e66" providerId="LiveId" clId="{3A24D265-6A7D-F441-B8A4-18CA3B5B6D9C}" dt="2019-06-03T16:49:50.753" v="1639"/>
          <ac:spMkLst>
            <pc:docMk/>
            <pc:sldMk cId="3322954997" sldId="297"/>
            <ac:spMk id="2" creationId="{DD89181F-66B7-5F4F-951F-28B815654F7B}"/>
          </ac:spMkLst>
        </pc:spChg>
        <pc:spChg chg="del">
          <ac:chgData name="Minh Trần" userId="af3073328ff57e66" providerId="LiveId" clId="{3A24D265-6A7D-F441-B8A4-18CA3B5B6D9C}" dt="2019-06-03T16:49:50.753" v="1639"/>
          <ac:spMkLst>
            <pc:docMk/>
            <pc:sldMk cId="3322954997" sldId="297"/>
            <ac:spMk id="3" creationId="{41BCF0B2-C621-7641-9B48-372DE4C2B902}"/>
          </ac:spMkLst>
        </pc:spChg>
        <pc:spChg chg="add mod">
          <ac:chgData name="Minh Trần" userId="af3073328ff57e66" providerId="LiveId" clId="{3A24D265-6A7D-F441-B8A4-18CA3B5B6D9C}" dt="2019-06-03T16:49:54.116" v="1649" actId="20577"/>
          <ac:spMkLst>
            <pc:docMk/>
            <pc:sldMk cId="3322954997" sldId="297"/>
            <ac:spMk id="4" creationId="{A6AC9BE7-3B27-A940-BFA2-B900015D5F4A}"/>
          </ac:spMkLst>
        </pc:spChg>
        <pc:picChg chg="add mod">
          <ac:chgData name="Minh Trần" userId="af3073328ff57e66" providerId="LiveId" clId="{3A24D265-6A7D-F441-B8A4-18CA3B5B6D9C}" dt="2019-06-03T16:50:28.788" v="1651" actId="1076"/>
          <ac:picMkLst>
            <pc:docMk/>
            <pc:sldMk cId="3322954997" sldId="297"/>
            <ac:picMk id="5" creationId="{03FC3357-5D21-F74C-9C53-A50A002519C2}"/>
          </ac:picMkLst>
        </pc:picChg>
      </pc:sldChg>
      <pc:sldChg chg="addSp delSp modSp add">
        <pc:chgData name="Minh Trần" userId="af3073328ff57e66" providerId="LiveId" clId="{3A24D265-6A7D-F441-B8A4-18CA3B5B6D9C}" dt="2019-06-03T17:33:16.783" v="2142" actId="478"/>
        <pc:sldMkLst>
          <pc:docMk/>
          <pc:sldMk cId="1848697925" sldId="298"/>
        </pc:sldMkLst>
        <pc:spChg chg="del mod">
          <ac:chgData name="Minh Trần" userId="af3073328ff57e66" providerId="LiveId" clId="{3A24D265-6A7D-F441-B8A4-18CA3B5B6D9C}" dt="2019-06-03T17:33:14.844" v="2141" actId="478"/>
          <ac:spMkLst>
            <pc:docMk/>
            <pc:sldMk cId="1848697925" sldId="298"/>
            <ac:spMk id="4" creationId="{A6AC9BE7-3B27-A940-BFA2-B900015D5F4A}"/>
          </ac:spMkLst>
        </pc:spChg>
        <pc:spChg chg="add mod">
          <ac:chgData name="Minh Trần" userId="af3073328ff57e66" providerId="LiveId" clId="{3A24D265-6A7D-F441-B8A4-18CA3B5B6D9C}" dt="2019-06-03T16:51:35.491" v="1673" actId="20577"/>
          <ac:spMkLst>
            <pc:docMk/>
            <pc:sldMk cId="1848697925" sldId="298"/>
            <ac:spMk id="6" creationId="{415DD171-0424-BB4C-B026-E85B6B461073}"/>
          </ac:spMkLst>
        </pc:spChg>
        <pc:spChg chg="add del mod">
          <ac:chgData name="Minh Trần" userId="af3073328ff57e66" providerId="LiveId" clId="{3A24D265-6A7D-F441-B8A4-18CA3B5B6D9C}" dt="2019-06-03T17:33:16.783" v="2142" actId="478"/>
          <ac:spMkLst>
            <pc:docMk/>
            <pc:sldMk cId="1848697925" sldId="298"/>
            <ac:spMk id="7" creationId="{9054ABE8-B0E3-8747-AB64-BE677940EE74}"/>
          </ac:spMkLst>
        </pc:spChg>
        <pc:picChg chg="add mod">
          <ac:chgData name="Minh Trần" userId="af3073328ff57e66" providerId="LiveId" clId="{3A24D265-6A7D-F441-B8A4-18CA3B5B6D9C}" dt="2019-06-03T16:52:08.352" v="1681" actId="1076"/>
          <ac:picMkLst>
            <pc:docMk/>
            <pc:sldMk cId="1848697925" sldId="298"/>
            <ac:picMk id="2" creationId="{4AF77CD0-47AF-6845-A29B-B88CD529BE44}"/>
          </ac:picMkLst>
        </pc:picChg>
        <pc:picChg chg="del">
          <ac:chgData name="Minh Trần" userId="af3073328ff57e66" providerId="LiveId" clId="{3A24D265-6A7D-F441-B8A4-18CA3B5B6D9C}" dt="2019-06-03T16:51:28.390" v="1653" actId="478"/>
          <ac:picMkLst>
            <pc:docMk/>
            <pc:sldMk cId="1848697925" sldId="298"/>
            <ac:picMk id="5" creationId="{03FC3357-5D21-F74C-9C53-A50A002519C2}"/>
          </ac:picMkLst>
        </pc:picChg>
      </pc:sldChg>
      <pc:sldChg chg="addSp delSp modSp add">
        <pc:chgData name="Minh Trần" userId="af3073328ff57e66" providerId="LiveId" clId="{3A24D265-6A7D-F441-B8A4-18CA3B5B6D9C}" dt="2019-06-03T17:33:22.719" v="2143" actId="478"/>
        <pc:sldMkLst>
          <pc:docMk/>
          <pc:sldMk cId="3973103156" sldId="299"/>
        </pc:sldMkLst>
        <pc:spChg chg="del mod">
          <ac:chgData name="Minh Trần" userId="af3073328ff57e66" providerId="LiveId" clId="{3A24D265-6A7D-F441-B8A4-18CA3B5B6D9C}" dt="2019-06-03T17:33:22.719" v="2143" actId="478"/>
          <ac:spMkLst>
            <pc:docMk/>
            <pc:sldMk cId="3973103156" sldId="299"/>
            <ac:spMk id="4" creationId="{A6AC9BE7-3B27-A940-BFA2-B900015D5F4A}"/>
          </ac:spMkLst>
        </pc:spChg>
        <pc:spChg chg="mod">
          <ac:chgData name="Minh Trần" userId="af3073328ff57e66" providerId="LiveId" clId="{3A24D265-6A7D-F441-B8A4-18CA3B5B6D9C}" dt="2019-06-03T16:55:36.856" v="1696" actId="20577"/>
          <ac:spMkLst>
            <pc:docMk/>
            <pc:sldMk cId="3973103156" sldId="299"/>
            <ac:spMk id="6" creationId="{415DD171-0424-BB4C-B026-E85B6B461073}"/>
          </ac:spMkLst>
        </pc:spChg>
        <pc:spChg chg="add mod">
          <ac:chgData name="Minh Trần" userId="af3073328ff57e66" providerId="LiveId" clId="{3A24D265-6A7D-F441-B8A4-18CA3B5B6D9C}" dt="2019-06-03T17:33:22.719" v="2143" actId="478"/>
          <ac:spMkLst>
            <pc:docMk/>
            <pc:sldMk cId="3973103156" sldId="299"/>
            <ac:spMk id="8" creationId="{8FA1DB65-8E22-D546-8C95-28DBADA6967A}"/>
          </ac:spMkLst>
        </pc:spChg>
        <pc:picChg chg="del">
          <ac:chgData name="Minh Trần" userId="af3073328ff57e66" providerId="LiveId" clId="{3A24D265-6A7D-F441-B8A4-18CA3B5B6D9C}" dt="2019-06-03T16:55:40.753" v="1698" actId="478"/>
          <ac:picMkLst>
            <pc:docMk/>
            <pc:sldMk cId="3973103156" sldId="299"/>
            <ac:picMk id="2" creationId="{4AF77CD0-47AF-6845-A29B-B88CD529BE44}"/>
          </ac:picMkLst>
        </pc:picChg>
        <pc:picChg chg="add mod">
          <ac:chgData name="Minh Trần" userId="af3073328ff57e66" providerId="LiveId" clId="{3A24D265-6A7D-F441-B8A4-18CA3B5B6D9C}" dt="2019-06-03T16:55:56.366" v="1700" actId="1076"/>
          <ac:picMkLst>
            <pc:docMk/>
            <pc:sldMk cId="3973103156" sldId="299"/>
            <ac:picMk id="3" creationId="{F65F4B26-EFC0-BE46-B982-B09B2D1F62C7}"/>
          </ac:picMkLst>
        </pc:picChg>
        <pc:picChg chg="add mod">
          <ac:chgData name="Minh Trần" userId="af3073328ff57e66" providerId="LiveId" clId="{3A24D265-6A7D-F441-B8A4-18CA3B5B6D9C}" dt="2019-06-03T16:56:17.933" v="1702" actId="1076"/>
          <ac:picMkLst>
            <pc:docMk/>
            <pc:sldMk cId="3973103156" sldId="299"/>
            <ac:picMk id="5" creationId="{DB4FF7B8-E499-FE41-88DF-A4B14549DEA5}"/>
          </ac:picMkLst>
        </pc:picChg>
      </pc:sldChg>
      <pc:sldChg chg="addSp delSp modSp add">
        <pc:chgData name="Minh Trần" userId="af3073328ff57e66" providerId="LiveId" clId="{3A24D265-6A7D-F441-B8A4-18CA3B5B6D9C}" dt="2019-06-03T17:33:27.144" v="2144" actId="478"/>
        <pc:sldMkLst>
          <pc:docMk/>
          <pc:sldMk cId="130031827" sldId="300"/>
        </pc:sldMkLst>
        <pc:spChg chg="del mod">
          <ac:chgData name="Minh Trần" userId="af3073328ff57e66" providerId="LiveId" clId="{3A24D265-6A7D-F441-B8A4-18CA3B5B6D9C}" dt="2019-06-03T17:33:27.144" v="2144" actId="478"/>
          <ac:spMkLst>
            <pc:docMk/>
            <pc:sldMk cId="130031827" sldId="300"/>
            <ac:spMk id="4" creationId="{A6AC9BE7-3B27-A940-BFA2-B900015D5F4A}"/>
          </ac:spMkLst>
        </pc:spChg>
        <pc:spChg chg="mod">
          <ac:chgData name="Minh Trần" userId="af3073328ff57e66" providerId="LiveId" clId="{3A24D265-6A7D-F441-B8A4-18CA3B5B6D9C}" dt="2019-06-03T16:58:37.564" v="1711" actId="14100"/>
          <ac:spMkLst>
            <pc:docMk/>
            <pc:sldMk cId="130031827" sldId="300"/>
            <ac:spMk id="6" creationId="{415DD171-0424-BB4C-B026-E85B6B461073}"/>
          </ac:spMkLst>
        </pc:spChg>
        <pc:spChg chg="add mod">
          <ac:chgData name="Minh Trần" userId="af3073328ff57e66" providerId="LiveId" clId="{3A24D265-6A7D-F441-B8A4-18CA3B5B6D9C}" dt="2019-06-03T17:33:27.144" v="2144" actId="478"/>
          <ac:spMkLst>
            <pc:docMk/>
            <pc:sldMk cId="130031827" sldId="300"/>
            <ac:spMk id="8" creationId="{41DC65D1-EE37-EE40-8964-ECAE3DAA86DD}"/>
          </ac:spMkLst>
        </pc:spChg>
        <pc:picChg chg="add mod">
          <ac:chgData name="Minh Trần" userId="af3073328ff57e66" providerId="LiveId" clId="{3A24D265-6A7D-F441-B8A4-18CA3B5B6D9C}" dt="2019-06-03T16:58:56.121" v="1715" actId="1076"/>
          <ac:picMkLst>
            <pc:docMk/>
            <pc:sldMk cId="130031827" sldId="300"/>
            <ac:picMk id="2" creationId="{5FC445DA-4EF6-B84E-BC34-DDD492973FD8}"/>
          </ac:picMkLst>
        </pc:picChg>
        <pc:picChg chg="del">
          <ac:chgData name="Minh Trần" userId="af3073328ff57e66" providerId="LiveId" clId="{3A24D265-6A7D-F441-B8A4-18CA3B5B6D9C}" dt="2019-06-03T16:58:51.986" v="1714" actId="478"/>
          <ac:picMkLst>
            <pc:docMk/>
            <pc:sldMk cId="130031827" sldId="300"/>
            <ac:picMk id="3" creationId="{F65F4B26-EFC0-BE46-B982-B09B2D1F62C7}"/>
          </ac:picMkLst>
        </pc:picChg>
        <pc:picChg chg="del">
          <ac:chgData name="Minh Trần" userId="af3073328ff57e66" providerId="LiveId" clId="{3A24D265-6A7D-F441-B8A4-18CA3B5B6D9C}" dt="2019-06-03T16:58:49.319" v="1712" actId="478"/>
          <ac:picMkLst>
            <pc:docMk/>
            <pc:sldMk cId="130031827" sldId="300"/>
            <ac:picMk id="5" creationId="{DB4FF7B8-E499-FE41-88DF-A4B14549DEA5}"/>
          </ac:picMkLst>
        </pc:picChg>
      </pc:sldChg>
      <pc:sldChg chg="addSp delSp modSp add">
        <pc:chgData name="Minh Trần" userId="af3073328ff57e66" providerId="LiveId" clId="{3A24D265-6A7D-F441-B8A4-18CA3B5B6D9C}" dt="2019-06-03T17:33:31.683" v="2145" actId="478"/>
        <pc:sldMkLst>
          <pc:docMk/>
          <pc:sldMk cId="1858548635" sldId="301"/>
        </pc:sldMkLst>
        <pc:spChg chg="del mod">
          <ac:chgData name="Minh Trần" userId="af3073328ff57e66" providerId="LiveId" clId="{3A24D265-6A7D-F441-B8A4-18CA3B5B6D9C}" dt="2019-06-03T17:33:31.683" v="2145" actId="478"/>
          <ac:spMkLst>
            <pc:docMk/>
            <pc:sldMk cId="1858548635" sldId="301"/>
            <ac:spMk id="4" creationId="{A6AC9BE7-3B27-A940-BFA2-B900015D5F4A}"/>
          </ac:spMkLst>
        </pc:spChg>
        <pc:spChg chg="add mod">
          <ac:chgData name="Minh Trần" userId="af3073328ff57e66" providerId="LiveId" clId="{3A24D265-6A7D-F441-B8A4-18CA3B5B6D9C}" dt="2019-06-03T17:33:31.683" v="2145" actId="478"/>
          <ac:spMkLst>
            <pc:docMk/>
            <pc:sldMk cId="1858548635" sldId="301"/>
            <ac:spMk id="7" creationId="{6DFEA80C-DF21-4643-86D3-8765B82F6884}"/>
          </ac:spMkLst>
        </pc:spChg>
        <pc:picChg chg="del">
          <ac:chgData name="Minh Trần" userId="af3073328ff57e66" providerId="LiveId" clId="{3A24D265-6A7D-F441-B8A4-18CA3B5B6D9C}" dt="2019-06-03T16:59:26.922" v="1718" actId="478"/>
          <ac:picMkLst>
            <pc:docMk/>
            <pc:sldMk cId="1858548635" sldId="301"/>
            <ac:picMk id="2" creationId="{5FC445DA-4EF6-B84E-BC34-DDD492973FD8}"/>
          </ac:picMkLst>
        </pc:picChg>
        <pc:picChg chg="add mod">
          <ac:chgData name="Minh Trần" userId="af3073328ff57e66" providerId="LiveId" clId="{3A24D265-6A7D-F441-B8A4-18CA3B5B6D9C}" dt="2019-06-03T16:59:41.861" v="1720" actId="1076"/>
          <ac:picMkLst>
            <pc:docMk/>
            <pc:sldMk cId="1858548635" sldId="301"/>
            <ac:picMk id="3" creationId="{773E24A0-09BC-1349-9085-692C9839B045}"/>
          </ac:picMkLst>
        </pc:picChg>
      </pc:sldChg>
      <pc:sldChg chg="addSp delSp modSp add">
        <pc:chgData name="Minh Trần" userId="af3073328ff57e66" providerId="LiveId" clId="{3A24D265-6A7D-F441-B8A4-18CA3B5B6D9C}" dt="2019-06-03T17:33:36.513" v="2146" actId="478"/>
        <pc:sldMkLst>
          <pc:docMk/>
          <pc:sldMk cId="1663656959" sldId="302"/>
        </pc:sldMkLst>
        <pc:spChg chg="del mod">
          <ac:chgData name="Minh Trần" userId="af3073328ff57e66" providerId="LiveId" clId="{3A24D265-6A7D-F441-B8A4-18CA3B5B6D9C}" dt="2019-06-03T17:33:36.513" v="2146" actId="478"/>
          <ac:spMkLst>
            <pc:docMk/>
            <pc:sldMk cId="1663656959" sldId="302"/>
            <ac:spMk id="4" creationId="{A6AC9BE7-3B27-A940-BFA2-B900015D5F4A}"/>
          </ac:spMkLst>
        </pc:spChg>
        <pc:spChg chg="add mod">
          <ac:chgData name="Minh Trần" userId="af3073328ff57e66" providerId="LiveId" clId="{3A24D265-6A7D-F441-B8A4-18CA3B5B6D9C}" dt="2019-06-03T17:33:36.513" v="2146" actId="478"/>
          <ac:spMkLst>
            <pc:docMk/>
            <pc:sldMk cId="1663656959" sldId="302"/>
            <ac:spMk id="7" creationId="{75BDD284-EDC3-8E4D-B29E-FB2EE5F597E1}"/>
          </ac:spMkLst>
        </pc:spChg>
        <pc:picChg chg="add mod">
          <ac:chgData name="Minh Trần" userId="af3073328ff57e66" providerId="LiveId" clId="{3A24D265-6A7D-F441-B8A4-18CA3B5B6D9C}" dt="2019-06-03T17:00:37.747" v="1725" actId="1076"/>
          <ac:picMkLst>
            <pc:docMk/>
            <pc:sldMk cId="1663656959" sldId="302"/>
            <ac:picMk id="2" creationId="{52AC1CA2-A78C-194D-8EB5-8BAACB9CC6B7}"/>
          </ac:picMkLst>
        </pc:picChg>
        <pc:picChg chg="del">
          <ac:chgData name="Minh Trần" userId="af3073328ff57e66" providerId="LiveId" clId="{3A24D265-6A7D-F441-B8A4-18CA3B5B6D9C}" dt="2019-06-03T17:00:22.663" v="1723" actId="478"/>
          <ac:picMkLst>
            <pc:docMk/>
            <pc:sldMk cId="1663656959" sldId="302"/>
            <ac:picMk id="3" creationId="{773E24A0-09BC-1349-9085-692C9839B045}"/>
          </ac:picMkLst>
        </pc:picChg>
      </pc:sldChg>
      <pc:sldChg chg="addSp delSp modSp add">
        <pc:chgData name="Minh Trần" userId="af3073328ff57e66" providerId="LiveId" clId="{3A24D265-6A7D-F441-B8A4-18CA3B5B6D9C}" dt="2019-06-03T17:33:41.663" v="2147" actId="478"/>
        <pc:sldMkLst>
          <pc:docMk/>
          <pc:sldMk cId="888107392" sldId="303"/>
        </pc:sldMkLst>
        <pc:spChg chg="del mod">
          <ac:chgData name="Minh Trần" userId="af3073328ff57e66" providerId="LiveId" clId="{3A24D265-6A7D-F441-B8A4-18CA3B5B6D9C}" dt="2019-06-03T17:33:41.663" v="2147" actId="478"/>
          <ac:spMkLst>
            <pc:docMk/>
            <pc:sldMk cId="888107392" sldId="303"/>
            <ac:spMk id="4" creationId="{A6AC9BE7-3B27-A940-BFA2-B900015D5F4A}"/>
          </ac:spMkLst>
        </pc:spChg>
        <pc:spChg chg="add mod">
          <ac:chgData name="Minh Trần" userId="af3073328ff57e66" providerId="LiveId" clId="{3A24D265-6A7D-F441-B8A4-18CA3B5B6D9C}" dt="2019-06-03T17:01:54.914" v="1760" actId="14100"/>
          <ac:spMkLst>
            <pc:docMk/>
            <pc:sldMk cId="888107392" sldId="303"/>
            <ac:spMk id="5" creationId="{A63D0685-95BE-4C4F-AFB5-2BC9BACE3693}"/>
          </ac:spMkLst>
        </pc:spChg>
        <pc:spChg chg="mod">
          <ac:chgData name="Minh Trần" userId="af3073328ff57e66" providerId="LiveId" clId="{3A24D265-6A7D-F441-B8A4-18CA3B5B6D9C}" dt="2019-06-03T17:01:07.046" v="1732" actId="20577"/>
          <ac:spMkLst>
            <pc:docMk/>
            <pc:sldMk cId="888107392" sldId="303"/>
            <ac:spMk id="6" creationId="{415DD171-0424-BB4C-B026-E85B6B461073}"/>
          </ac:spMkLst>
        </pc:spChg>
        <pc:spChg chg="add mod">
          <ac:chgData name="Minh Trần" userId="af3073328ff57e66" providerId="LiveId" clId="{3A24D265-6A7D-F441-B8A4-18CA3B5B6D9C}" dt="2019-06-03T17:33:41.663" v="2147" actId="478"/>
          <ac:spMkLst>
            <pc:docMk/>
            <pc:sldMk cId="888107392" sldId="303"/>
            <ac:spMk id="10" creationId="{C6890C33-0D14-5B42-9A0E-B9244B39443E}"/>
          </ac:spMkLst>
        </pc:spChg>
        <pc:picChg chg="del">
          <ac:chgData name="Minh Trần" userId="af3073328ff57e66" providerId="LiveId" clId="{3A24D265-6A7D-F441-B8A4-18CA3B5B6D9C}" dt="2019-06-03T17:01:17.877" v="1733" actId="478"/>
          <ac:picMkLst>
            <pc:docMk/>
            <pc:sldMk cId="888107392" sldId="303"/>
            <ac:picMk id="2" creationId="{52AC1CA2-A78C-194D-8EB5-8BAACB9CC6B7}"/>
          </ac:picMkLst>
        </pc:picChg>
        <pc:picChg chg="add del mod">
          <ac:chgData name="Minh Trần" userId="af3073328ff57e66" providerId="LiveId" clId="{3A24D265-6A7D-F441-B8A4-18CA3B5B6D9C}" dt="2019-06-03T17:02:49.895" v="1765" actId="478"/>
          <ac:picMkLst>
            <pc:docMk/>
            <pc:sldMk cId="888107392" sldId="303"/>
            <ac:picMk id="3" creationId="{1FF4191F-D2B6-3E41-972C-21FB7E51329B}"/>
          </ac:picMkLst>
        </pc:picChg>
        <pc:picChg chg="add mod">
          <ac:chgData name="Minh Trần" userId="af3073328ff57e66" providerId="LiveId" clId="{3A24D265-6A7D-F441-B8A4-18CA3B5B6D9C}" dt="2019-06-03T17:02:59.279" v="1766" actId="1076"/>
          <ac:picMkLst>
            <pc:docMk/>
            <pc:sldMk cId="888107392" sldId="303"/>
            <ac:picMk id="7" creationId="{361D1E77-29EF-8443-94A0-BFD6EE3C0F12}"/>
          </ac:picMkLst>
        </pc:picChg>
        <pc:picChg chg="add mod">
          <ac:chgData name="Minh Trần" userId="af3073328ff57e66" providerId="LiveId" clId="{3A24D265-6A7D-F441-B8A4-18CA3B5B6D9C}" dt="2019-06-03T17:03:40.075" v="1768" actId="1076"/>
          <ac:picMkLst>
            <pc:docMk/>
            <pc:sldMk cId="888107392" sldId="303"/>
            <ac:picMk id="8" creationId="{B48F21C2-1F04-484B-818D-20BD7AE99D06}"/>
          </ac:picMkLst>
        </pc:picChg>
      </pc:sldChg>
      <pc:sldChg chg="addSp delSp modSp add">
        <pc:chgData name="Minh Trần" userId="af3073328ff57e66" providerId="LiveId" clId="{3A24D265-6A7D-F441-B8A4-18CA3B5B6D9C}" dt="2019-06-03T17:33:49.706" v="2149" actId="478"/>
        <pc:sldMkLst>
          <pc:docMk/>
          <pc:sldMk cId="855640698" sldId="304"/>
        </pc:sldMkLst>
        <pc:spChg chg="del mod">
          <ac:chgData name="Minh Trần" userId="af3073328ff57e66" providerId="LiveId" clId="{3A24D265-6A7D-F441-B8A4-18CA3B5B6D9C}" dt="2019-06-03T17:33:49.706" v="2149" actId="478"/>
          <ac:spMkLst>
            <pc:docMk/>
            <pc:sldMk cId="855640698" sldId="304"/>
            <ac:spMk id="4" creationId="{A6AC9BE7-3B27-A940-BFA2-B900015D5F4A}"/>
          </ac:spMkLst>
        </pc:spChg>
        <pc:spChg chg="del">
          <ac:chgData name="Minh Trần" userId="af3073328ff57e66" providerId="LiveId" clId="{3A24D265-6A7D-F441-B8A4-18CA3B5B6D9C}" dt="2019-06-03T17:08:45.784" v="1792" actId="478"/>
          <ac:spMkLst>
            <pc:docMk/>
            <pc:sldMk cId="855640698" sldId="304"/>
            <ac:spMk id="5" creationId="{A63D0685-95BE-4C4F-AFB5-2BC9BACE3693}"/>
          </ac:spMkLst>
        </pc:spChg>
        <pc:spChg chg="mod">
          <ac:chgData name="Minh Trần" userId="af3073328ff57e66" providerId="LiveId" clId="{3A24D265-6A7D-F441-B8A4-18CA3B5B6D9C}" dt="2019-06-03T17:08:08.679" v="1790" actId="14100"/>
          <ac:spMkLst>
            <pc:docMk/>
            <pc:sldMk cId="855640698" sldId="304"/>
            <ac:spMk id="6" creationId="{415DD171-0424-BB4C-B026-E85B6B461073}"/>
          </ac:spMkLst>
        </pc:spChg>
        <pc:spChg chg="add mod">
          <ac:chgData name="Minh Trần" userId="af3073328ff57e66" providerId="LiveId" clId="{3A24D265-6A7D-F441-B8A4-18CA3B5B6D9C}" dt="2019-06-03T17:33:49.706" v="2149" actId="478"/>
          <ac:spMkLst>
            <pc:docMk/>
            <pc:sldMk cId="855640698" sldId="304"/>
            <ac:spMk id="9" creationId="{D958DBA4-1882-A942-B7F8-D2B986753F45}"/>
          </ac:spMkLst>
        </pc:spChg>
        <pc:picChg chg="add mod">
          <ac:chgData name="Minh Trần" userId="af3073328ff57e66" providerId="LiveId" clId="{3A24D265-6A7D-F441-B8A4-18CA3B5B6D9C}" dt="2019-06-03T17:08:51.947" v="1795" actId="1076"/>
          <ac:picMkLst>
            <pc:docMk/>
            <pc:sldMk cId="855640698" sldId="304"/>
            <ac:picMk id="2" creationId="{82D811F3-66E7-7B40-A6BA-32930C5C47CF}"/>
          </ac:picMkLst>
        </pc:picChg>
        <pc:picChg chg="del">
          <ac:chgData name="Minh Trần" userId="af3073328ff57e66" providerId="LiveId" clId="{3A24D265-6A7D-F441-B8A4-18CA3B5B6D9C}" dt="2019-06-03T17:08:42.507" v="1791" actId="478"/>
          <ac:picMkLst>
            <pc:docMk/>
            <pc:sldMk cId="855640698" sldId="304"/>
            <ac:picMk id="7" creationId="{361D1E77-29EF-8443-94A0-BFD6EE3C0F12}"/>
          </ac:picMkLst>
        </pc:picChg>
        <pc:picChg chg="del">
          <ac:chgData name="Minh Trần" userId="af3073328ff57e66" providerId="LiveId" clId="{3A24D265-6A7D-F441-B8A4-18CA3B5B6D9C}" dt="2019-06-03T17:08:47.818" v="1793" actId="478"/>
          <ac:picMkLst>
            <pc:docMk/>
            <pc:sldMk cId="855640698" sldId="304"/>
            <ac:picMk id="8" creationId="{B48F21C2-1F04-484B-818D-20BD7AE99D06}"/>
          </ac:picMkLst>
        </pc:picChg>
      </pc:sldChg>
      <pc:sldChg chg="addSp delSp modSp add">
        <pc:chgData name="Minh Trần" userId="af3073328ff57e66" providerId="LiveId" clId="{3A24D265-6A7D-F441-B8A4-18CA3B5B6D9C}" dt="2019-06-03T17:33:45.476" v="2148" actId="478"/>
        <pc:sldMkLst>
          <pc:docMk/>
          <pc:sldMk cId="566329071" sldId="305"/>
        </pc:sldMkLst>
        <pc:spChg chg="del mod">
          <ac:chgData name="Minh Trần" userId="af3073328ff57e66" providerId="LiveId" clId="{3A24D265-6A7D-F441-B8A4-18CA3B5B6D9C}" dt="2019-06-03T17:33:45.476" v="2148" actId="478"/>
          <ac:spMkLst>
            <pc:docMk/>
            <pc:sldMk cId="566329071" sldId="305"/>
            <ac:spMk id="4" creationId="{A6AC9BE7-3B27-A940-BFA2-B900015D5F4A}"/>
          </ac:spMkLst>
        </pc:spChg>
        <pc:spChg chg="mod">
          <ac:chgData name="Minh Trần" userId="af3073328ff57e66" providerId="LiveId" clId="{3A24D265-6A7D-F441-B8A4-18CA3B5B6D9C}" dt="2019-06-03T17:10:01.890" v="1823" actId="20577"/>
          <ac:spMkLst>
            <pc:docMk/>
            <pc:sldMk cId="566329071" sldId="305"/>
            <ac:spMk id="6" creationId="{415DD171-0424-BB4C-B026-E85B6B461073}"/>
          </ac:spMkLst>
        </pc:spChg>
        <pc:spChg chg="add mod">
          <ac:chgData name="Minh Trần" userId="af3073328ff57e66" providerId="LiveId" clId="{3A24D265-6A7D-F441-B8A4-18CA3B5B6D9C}" dt="2019-06-03T17:33:45.476" v="2148" actId="478"/>
          <ac:spMkLst>
            <pc:docMk/>
            <pc:sldMk cId="566329071" sldId="305"/>
            <ac:spMk id="7" creationId="{F9C8DC72-BB70-5C48-BE36-776592849C00}"/>
          </ac:spMkLst>
        </pc:spChg>
        <pc:picChg chg="del">
          <ac:chgData name="Minh Trần" userId="af3073328ff57e66" providerId="LiveId" clId="{3A24D265-6A7D-F441-B8A4-18CA3B5B6D9C}" dt="2019-06-03T17:10:20.164" v="1824" actId="478"/>
          <ac:picMkLst>
            <pc:docMk/>
            <pc:sldMk cId="566329071" sldId="305"/>
            <ac:picMk id="2" creationId="{82D811F3-66E7-7B40-A6BA-32930C5C47CF}"/>
          </ac:picMkLst>
        </pc:picChg>
        <pc:picChg chg="add mod">
          <ac:chgData name="Minh Trần" userId="af3073328ff57e66" providerId="LiveId" clId="{3A24D265-6A7D-F441-B8A4-18CA3B5B6D9C}" dt="2019-06-03T17:10:27.440" v="1826" actId="1076"/>
          <ac:picMkLst>
            <pc:docMk/>
            <pc:sldMk cId="566329071" sldId="305"/>
            <ac:picMk id="3" creationId="{3D687A5C-F463-BD40-860B-67323BDB3965}"/>
          </ac:picMkLst>
        </pc:picChg>
      </pc:sldChg>
      <pc:sldChg chg="addSp delSp modSp add">
        <pc:chgData name="Minh Trần" userId="af3073328ff57e66" providerId="LiveId" clId="{3A24D265-6A7D-F441-B8A4-18CA3B5B6D9C}" dt="2019-06-03T17:33:54.120" v="2150" actId="478"/>
        <pc:sldMkLst>
          <pc:docMk/>
          <pc:sldMk cId="3145856780" sldId="306"/>
        </pc:sldMkLst>
        <pc:spChg chg="del mod">
          <ac:chgData name="Minh Trần" userId="af3073328ff57e66" providerId="LiveId" clId="{3A24D265-6A7D-F441-B8A4-18CA3B5B6D9C}" dt="2019-06-03T17:33:54.120" v="2150" actId="478"/>
          <ac:spMkLst>
            <pc:docMk/>
            <pc:sldMk cId="3145856780" sldId="306"/>
            <ac:spMk id="4" creationId="{A6AC9BE7-3B27-A940-BFA2-B900015D5F4A}"/>
          </ac:spMkLst>
        </pc:spChg>
        <pc:spChg chg="mod">
          <ac:chgData name="Minh Trần" userId="af3073328ff57e66" providerId="LiveId" clId="{3A24D265-6A7D-F441-B8A4-18CA3B5B6D9C}" dt="2019-06-03T17:11:13.256" v="1831" actId="14100"/>
          <ac:spMkLst>
            <pc:docMk/>
            <pc:sldMk cId="3145856780" sldId="306"/>
            <ac:spMk id="6" creationId="{415DD171-0424-BB4C-B026-E85B6B461073}"/>
          </ac:spMkLst>
        </pc:spChg>
        <pc:spChg chg="add mod">
          <ac:chgData name="Minh Trần" userId="af3073328ff57e66" providerId="LiveId" clId="{3A24D265-6A7D-F441-B8A4-18CA3B5B6D9C}" dt="2019-06-03T17:33:54.120" v="2150" actId="478"/>
          <ac:spMkLst>
            <pc:docMk/>
            <pc:sldMk cId="3145856780" sldId="306"/>
            <ac:spMk id="7" creationId="{C408A9AD-E2E6-674A-A2FF-E555615C7449}"/>
          </ac:spMkLst>
        </pc:spChg>
        <pc:picChg chg="add mod">
          <ac:chgData name="Minh Trần" userId="af3073328ff57e66" providerId="LiveId" clId="{3A24D265-6A7D-F441-B8A4-18CA3B5B6D9C}" dt="2019-06-03T17:11:54.488" v="1838" actId="1076"/>
          <ac:picMkLst>
            <pc:docMk/>
            <pc:sldMk cId="3145856780" sldId="306"/>
            <ac:picMk id="2" creationId="{3B9B700C-731B-164F-B019-61EA021DA977}"/>
          </ac:picMkLst>
        </pc:picChg>
        <pc:picChg chg="del">
          <ac:chgData name="Minh Trần" userId="af3073328ff57e66" providerId="LiveId" clId="{3A24D265-6A7D-F441-B8A4-18CA3B5B6D9C}" dt="2019-06-03T17:11:15.538" v="1832" actId="478"/>
          <ac:picMkLst>
            <pc:docMk/>
            <pc:sldMk cId="3145856780" sldId="306"/>
            <ac:picMk id="3" creationId="{3D687A5C-F463-BD40-860B-67323BDB3965}"/>
          </ac:picMkLst>
        </pc:picChg>
      </pc:sldChg>
      <pc:sldChg chg="addSp delSp modSp add">
        <pc:chgData name="Minh Trần" userId="af3073328ff57e66" providerId="LiveId" clId="{3A24D265-6A7D-F441-B8A4-18CA3B5B6D9C}" dt="2019-06-03T17:13:08.818" v="1850" actId="1076"/>
        <pc:sldMkLst>
          <pc:docMk/>
          <pc:sldMk cId="1598699902" sldId="307"/>
        </pc:sldMkLst>
        <pc:spChg chg="mod">
          <ac:chgData name="Minh Trần" userId="af3073328ff57e66" providerId="LiveId" clId="{3A24D265-6A7D-F441-B8A4-18CA3B5B6D9C}" dt="2019-06-03T17:12:37.996" v="1846" actId="20577"/>
          <ac:spMkLst>
            <pc:docMk/>
            <pc:sldMk cId="1598699902" sldId="307"/>
            <ac:spMk id="4" creationId="{A6AC9BE7-3B27-A940-BFA2-B900015D5F4A}"/>
          </ac:spMkLst>
        </pc:spChg>
        <pc:spChg chg="del">
          <ac:chgData name="Minh Trần" userId="af3073328ff57e66" providerId="LiveId" clId="{3A24D265-6A7D-F441-B8A4-18CA3B5B6D9C}" dt="2019-06-03T17:13:03.195" v="1847" actId="478"/>
          <ac:spMkLst>
            <pc:docMk/>
            <pc:sldMk cId="1598699902" sldId="307"/>
            <ac:spMk id="6" creationId="{415DD171-0424-BB4C-B026-E85B6B461073}"/>
          </ac:spMkLst>
        </pc:spChg>
        <pc:picChg chg="del">
          <ac:chgData name="Minh Trần" userId="af3073328ff57e66" providerId="LiveId" clId="{3A24D265-6A7D-F441-B8A4-18CA3B5B6D9C}" dt="2019-06-03T17:13:04.730" v="1848" actId="478"/>
          <ac:picMkLst>
            <pc:docMk/>
            <pc:sldMk cId="1598699902" sldId="307"/>
            <ac:picMk id="2" creationId="{3B9B700C-731B-164F-B019-61EA021DA977}"/>
          </ac:picMkLst>
        </pc:picChg>
        <pc:picChg chg="add mod">
          <ac:chgData name="Minh Trần" userId="af3073328ff57e66" providerId="LiveId" clId="{3A24D265-6A7D-F441-B8A4-18CA3B5B6D9C}" dt="2019-06-03T17:13:08.818" v="1850" actId="1076"/>
          <ac:picMkLst>
            <pc:docMk/>
            <pc:sldMk cId="1598699902" sldId="307"/>
            <ac:picMk id="3" creationId="{D3A9D38F-3B24-E647-9A6C-9CA9EF4B781F}"/>
          </ac:picMkLst>
        </pc:picChg>
      </pc:sldChg>
      <pc:sldChg chg="addSp delSp modSp add ord">
        <pc:chgData name="Minh Trần" userId="af3073328ff57e66" providerId="LiveId" clId="{3A24D265-6A7D-F441-B8A4-18CA3B5B6D9C}" dt="2019-06-03T17:34:00.670" v="2151" actId="478"/>
        <pc:sldMkLst>
          <pc:docMk/>
          <pc:sldMk cId="1805353886" sldId="308"/>
        </pc:sldMkLst>
        <pc:spChg chg="del mod">
          <ac:chgData name="Minh Trần" userId="af3073328ff57e66" providerId="LiveId" clId="{3A24D265-6A7D-F441-B8A4-18CA3B5B6D9C}" dt="2019-06-03T17:34:00.670" v="2151" actId="478"/>
          <ac:spMkLst>
            <pc:docMk/>
            <pc:sldMk cId="1805353886" sldId="308"/>
            <ac:spMk id="4" creationId="{A6AC9BE7-3B27-A940-BFA2-B900015D5F4A}"/>
          </ac:spMkLst>
        </pc:spChg>
        <pc:spChg chg="mod">
          <ac:chgData name="Minh Trần" userId="af3073328ff57e66" providerId="LiveId" clId="{3A24D265-6A7D-F441-B8A4-18CA3B5B6D9C}" dt="2019-06-03T17:13:57.062" v="1879" actId="20577"/>
          <ac:spMkLst>
            <pc:docMk/>
            <pc:sldMk cId="1805353886" sldId="308"/>
            <ac:spMk id="6" creationId="{415DD171-0424-BB4C-B026-E85B6B461073}"/>
          </ac:spMkLst>
        </pc:spChg>
        <pc:spChg chg="add mod">
          <ac:chgData name="Minh Trần" userId="af3073328ff57e66" providerId="LiveId" clId="{3A24D265-6A7D-F441-B8A4-18CA3B5B6D9C}" dt="2019-06-03T17:34:00.670" v="2151" actId="478"/>
          <ac:spMkLst>
            <pc:docMk/>
            <pc:sldMk cId="1805353886" sldId="308"/>
            <ac:spMk id="7" creationId="{F34AAB27-19EF-184D-97F3-307BFAEEC671}"/>
          </ac:spMkLst>
        </pc:spChg>
        <pc:picChg chg="del">
          <ac:chgData name="Minh Trần" userId="af3073328ff57e66" providerId="LiveId" clId="{3A24D265-6A7D-F441-B8A4-18CA3B5B6D9C}" dt="2019-06-03T17:14:13.416" v="1880" actId="478"/>
          <ac:picMkLst>
            <pc:docMk/>
            <pc:sldMk cId="1805353886" sldId="308"/>
            <ac:picMk id="2" creationId="{52AC1CA2-A78C-194D-8EB5-8BAACB9CC6B7}"/>
          </ac:picMkLst>
        </pc:picChg>
        <pc:picChg chg="add mod">
          <ac:chgData name="Minh Trần" userId="af3073328ff57e66" providerId="LiveId" clId="{3A24D265-6A7D-F441-B8A4-18CA3B5B6D9C}" dt="2019-06-03T17:14:17.044" v="1882" actId="1076"/>
          <ac:picMkLst>
            <pc:docMk/>
            <pc:sldMk cId="1805353886" sldId="308"/>
            <ac:picMk id="3" creationId="{556ACEBB-3916-9740-8BA9-097A84EB159A}"/>
          </ac:picMkLst>
        </pc:picChg>
      </pc:sldChg>
      <pc:sldChg chg="add del">
        <pc:chgData name="Minh Trần" userId="af3073328ff57e66" providerId="LiveId" clId="{3A24D265-6A7D-F441-B8A4-18CA3B5B6D9C}" dt="2019-06-03T17:13:31.975" v="1852" actId="2696"/>
        <pc:sldMkLst>
          <pc:docMk/>
          <pc:sldMk cId="3966417148" sldId="308"/>
        </pc:sldMkLst>
      </pc:sldChg>
      <pc:sldChg chg="addSp delSp modSp add">
        <pc:chgData name="Minh Trần" userId="af3073328ff57e66" providerId="LiveId" clId="{3A24D265-6A7D-F441-B8A4-18CA3B5B6D9C}" dt="2019-06-03T17:34:03.586" v="2152" actId="478"/>
        <pc:sldMkLst>
          <pc:docMk/>
          <pc:sldMk cId="2362313199" sldId="309"/>
        </pc:sldMkLst>
        <pc:spChg chg="add mod">
          <ac:chgData name="Minh Trần" userId="af3073328ff57e66" providerId="LiveId" clId="{3A24D265-6A7D-F441-B8A4-18CA3B5B6D9C}" dt="2019-06-03T17:17:19.399" v="1984" actId="1038"/>
          <ac:spMkLst>
            <pc:docMk/>
            <pc:sldMk cId="2362313199" sldId="309"/>
            <ac:spMk id="2" creationId="{337E1A67-D858-9348-B86A-F0326429CFD6}"/>
          </ac:spMkLst>
        </pc:spChg>
        <pc:spChg chg="del mod">
          <ac:chgData name="Minh Trần" userId="af3073328ff57e66" providerId="LiveId" clId="{3A24D265-6A7D-F441-B8A4-18CA3B5B6D9C}" dt="2019-06-03T17:34:03.586" v="2152" actId="478"/>
          <ac:spMkLst>
            <pc:docMk/>
            <pc:sldMk cId="2362313199" sldId="309"/>
            <ac:spMk id="4" creationId="{A6AC9BE7-3B27-A940-BFA2-B900015D5F4A}"/>
          </ac:spMkLst>
        </pc:spChg>
        <pc:spChg chg="add mod">
          <ac:chgData name="Minh Trần" userId="af3073328ff57e66" providerId="LiveId" clId="{3A24D265-6A7D-F441-B8A4-18CA3B5B6D9C}" dt="2019-06-03T17:15:38.327" v="1907" actId="20577"/>
          <ac:spMkLst>
            <pc:docMk/>
            <pc:sldMk cId="2362313199" sldId="309"/>
            <ac:spMk id="5" creationId="{BDD11A3D-01DF-F142-BA5C-6E08C102A4C5}"/>
          </ac:spMkLst>
        </pc:spChg>
        <pc:spChg chg="mod">
          <ac:chgData name="Minh Trần" userId="af3073328ff57e66" providerId="LiveId" clId="{3A24D265-6A7D-F441-B8A4-18CA3B5B6D9C}" dt="2019-06-03T17:15:05.470" v="1889" actId="20577"/>
          <ac:spMkLst>
            <pc:docMk/>
            <pc:sldMk cId="2362313199" sldId="309"/>
            <ac:spMk id="6" creationId="{415DD171-0424-BB4C-B026-E85B6B461073}"/>
          </ac:spMkLst>
        </pc:spChg>
        <pc:spChg chg="add mod">
          <ac:chgData name="Minh Trần" userId="af3073328ff57e66" providerId="LiveId" clId="{3A24D265-6A7D-F441-B8A4-18CA3B5B6D9C}" dt="2019-06-03T17:19:28.868" v="1994" actId="1076"/>
          <ac:spMkLst>
            <pc:docMk/>
            <pc:sldMk cId="2362313199" sldId="309"/>
            <ac:spMk id="7" creationId="{9B82AF2D-BD70-074B-96F5-CCDDA2CE0C90}"/>
          </ac:spMkLst>
        </pc:spChg>
        <pc:spChg chg="add mod">
          <ac:chgData name="Minh Trần" userId="af3073328ff57e66" providerId="LiveId" clId="{3A24D265-6A7D-F441-B8A4-18CA3B5B6D9C}" dt="2019-06-03T17:17:52.518" v="1989" actId="14100"/>
          <ac:spMkLst>
            <pc:docMk/>
            <pc:sldMk cId="2362313199" sldId="309"/>
            <ac:spMk id="8" creationId="{78216974-D3E4-1147-856B-123A0874FDA9}"/>
          </ac:spMkLst>
        </pc:spChg>
        <pc:spChg chg="add mod">
          <ac:chgData name="Minh Trần" userId="af3073328ff57e66" providerId="LiveId" clId="{3A24D265-6A7D-F441-B8A4-18CA3B5B6D9C}" dt="2019-06-03T17:19:47.047" v="2005" actId="1076"/>
          <ac:spMkLst>
            <pc:docMk/>
            <pc:sldMk cId="2362313199" sldId="309"/>
            <ac:spMk id="10" creationId="{2BFF2639-E519-5C43-A4EB-BDF3D47AE1B9}"/>
          </ac:spMkLst>
        </pc:spChg>
        <pc:spChg chg="add mod">
          <ac:chgData name="Minh Trần" userId="af3073328ff57e66" providerId="LiveId" clId="{3A24D265-6A7D-F441-B8A4-18CA3B5B6D9C}" dt="2019-06-03T17:20:38.759" v="2013" actId="14100"/>
          <ac:spMkLst>
            <pc:docMk/>
            <pc:sldMk cId="2362313199" sldId="309"/>
            <ac:spMk id="11" creationId="{B2D19D64-16A2-8740-85AD-AEA9A49ECD60}"/>
          </ac:spMkLst>
        </pc:spChg>
        <pc:spChg chg="add mod">
          <ac:chgData name="Minh Trần" userId="af3073328ff57e66" providerId="LiveId" clId="{3A24D265-6A7D-F441-B8A4-18CA3B5B6D9C}" dt="2019-06-03T17:34:03.586" v="2152" actId="478"/>
          <ac:spMkLst>
            <pc:docMk/>
            <pc:sldMk cId="2362313199" sldId="309"/>
            <ac:spMk id="13" creationId="{8E1270A9-A50E-8D4C-90E3-BE913541B1F7}"/>
          </ac:spMkLst>
        </pc:spChg>
        <pc:picChg chg="del">
          <ac:chgData name="Minh Trần" userId="af3073328ff57e66" providerId="LiveId" clId="{3A24D265-6A7D-F441-B8A4-18CA3B5B6D9C}" dt="2019-06-03T17:14:59.121" v="1887" actId="478"/>
          <ac:picMkLst>
            <pc:docMk/>
            <pc:sldMk cId="2362313199" sldId="309"/>
            <ac:picMk id="3" creationId="{556ACEBB-3916-9740-8BA9-097A84EB159A}"/>
          </ac:picMkLst>
        </pc:picChg>
        <pc:picChg chg="add mod">
          <ac:chgData name="Minh Trần" userId="af3073328ff57e66" providerId="LiveId" clId="{3A24D265-6A7D-F441-B8A4-18CA3B5B6D9C}" dt="2019-06-03T17:18:13.682" v="1992" actId="14100"/>
          <ac:picMkLst>
            <pc:docMk/>
            <pc:sldMk cId="2362313199" sldId="309"/>
            <ac:picMk id="9" creationId="{D2A9A9F6-625B-3C4B-8FB1-A2566950A6B3}"/>
          </ac:picMkLst>
        </pc:picChg>
      </pc:sldChg>
      <pc:sldChg chg="addSp delSp modSp add">
        <pc:chgData name="Minh Trần" userId="af3073328ff57e66" providerId="LiveId" clId="{3A24D265-6A7D-F441-B8A4-18CA3B5B6D9C}" dt="2019-06-03T17:34:07.771" v="2153" actId="478"/>
        <pc:sldMkLst>
          <pc:docMk/>
          <pc:sldMk cId="1337891206" sldId="310"/>
        </pc:sldMkLst>
        <pc:spChg chg="mod">
          <ac:chgData name="Minh Trần" userId="af3073328ff57e66" providerId="LiveId" clId="{3A24D265-6A7D-F441-B8A4-18CA3B5B6D9C}" dt="2019-06-03T17:22:13.801" v="2020" actId="1076"/>
          <ac:spMkLst>
            <pc:docMk/>
            <pc:sldMk cId="1337891206" sldId="310"/>
            <ac:spMk id="2" creationId="{337E1A67-D858-9348-B86A-F0326429CFD6}"/>
          </ac:spMkLst>
        </pc:spChg>
        <pc:spChg chg="del mod">
          <ac:chgData name="Minh Trần" userId="af3073328ff57e66" providerId="LiveId" clId="{3A24D265-6A7D-F441-B8A4-18CA3B5B6D9C}" dt="2019-06-03T17:34:07.771" v="2153" actId="478"/>
          <ac:spMkLst>
            <pc:docMk/>
            <pc:sldMk cId="1337891206" sldId="310"/>
            <ac:spMk id="4" creationId="{A6AC9BE7-3B27-A940-BFA2-B900015D5F4A}"/>
          </ac:spMkLst>
        </pc:spChg>
        <pc:spChg chg="del">
          <ac:chgData name="Minh Trần" userId="af3073328ff57e66" providerId="LiveId" clId="{3A24D265-6A7D-F441-B8A4-18CA3B5B6D9C}" dt="2019-06-03T17:22:06.713" v="2019" actId="478"/>
          <ac:spMkLst>
            <pc:docMk/>
            <pc:sldMk cId="1337891206" sldId="310"/>
            <ac:spMk id="5" creationId="{BDD11A3D-01DF-F142-BA5C-6E08C102A4C5}"/>
          </ac:spMkLst>
        </pc:spChg>
        <pc:spChg chg="mod">
          <ac:chgData name="Minh Trần" userId="af3073328ff57e66" providerId="LiveId" clId="{3A24D265-6A7D-F441-B8A4-18CA3B5B6D9C}" dt="2019-06-03T17:21:49.347" v="2017" actId="14100"/>
          <ac:spMkLst>
            <pc:docMk/>
            <pc:sldMk cId="1337891206" sldId="310"/>
            <ac:spMk id="6" creationId="{415DD171-0424-BB4C-B026-E85B6B461073}"/>
          </ac:spMkLst>
        </pc:spChg>
        <pc:spChg chg="del">
          <ac:chgData name="Minh Trần" userId="af3073328ff57e66" providerId="LiveId" clId="{3A24D265-6A7D-F441-B8A4-18CA3B5B6D9C}" dt="2019-06-03T17:22:39.011" v="2021" actId="478"/>
          <ac:spMkLst>
            <pc:docMk/>
            <pc:sldMk cId="1337891206" sldId="310"/>
            <ac:spMk id="7" creationId="{9B82AF2D-BD70-074B-96F5-CCDDA2CE0C90}"/>
          </ac:spMkLst>
        </pc:spChg>
        <pc:spChg chg="del">
          <ac:chgData name="Minh Trần" userId="af3073328ff57e66" providerId="LiveId" clId="{3A24D265-6A7D-F441-B8A4-18CA3B5B6D9C}" dt="2019-06-03T17:22:39.011" v="2021" actId="478"/>
          <ac:spMkLst>
            <pc:docMk/>
            <pc:sldMk cId="1337891206" sldId="310"/>
            <ac:spMk id="8" creationId="{78216974-D3E4-1147-856B-123A0874FDA9}"/>
          </ac:spMkLst>
        </pc:spChg>
        <pc:spChg chg="del">
          <ac:chgData name="Minh Trần" userId="af3073328ff57e66" providerId="LiveId" clId="{3A24D265-6A7D-F441-B8A4-18CA3B5B6D9C}" dt="2019-06-03T17:22:39.011" v="2021" actId="478"/>
          <ac:spMkLst>
            <pc:docMk/>
            <pc:sldMk cId="1337891206" sldId="310"/>
            <ac:spMk id="10" creationId="{2BFF2639-E519-5C43-A4EB-BDF3D47AE1B9}"/>
          </ac:spMkLst>
        </pc:spChg>
        <pc:spChg chg="del">
          <ac:chgData name="Minh Trần" userId="af3073328ff57e66" providerId="LiveId" clId="{3A24D265-6A7D-F441-B8A4-18CA3B5B6D9C}" dt="2019-06-03T17:22:39.011" v="2021" actId="478"/>
          <ac:spMkLst>
            <pc:docMk/>
            <pc:sldMk cId="1337891206" sldId="310"/>
            <ac:spMk id="11" creationId="{B2D19D64-16A2-8740-85AD-AEA9A49ECD60}"/>
          </ac:spMkLst>
        </pc:spChg>
        <pc:spChg chg="add mod">
          <ac:chgData name="Minh Trần" userId="af3073328ff57e66" providerId="LiveId" clId="{3A24D265-6A7D-F441-B8A4-18CA3B5B6D9C}" dt="2019-06-03T17:34:07.771" v="2153" actId="478"/>
          <ac:spMkLst>
            <pc:docMk/>
            <pc:sldMk cId="1337891206" sldId="310"/>
            <ac:spMk id="13" creationId="{88C6F428-CA8A-DA45-9EEE-6509D1299927}"/>
          </ac:spMkLst>
        </pc:spChg>
        <pc:picChg chg="add mod">
          <ac:chgData name="Minh Trần" userId="af3073328ff57e66" providerId="LiveId" clId="{3A24D265-6A7D-F441-B8A4-18CA3B5B6D9C}" dt="2019-06-03T17:23:06.204" v="2037" actId="1038"/>
          <ac:picMkLst>
            <pc:docMk/>
            <pc:sldMk cId="1337891206" sldId="310"/>
            <ac:picMk id="3" creationId="{59CE3443-C6C1-D741-8FBC-B094F335E14C}"/>
          </ac:picMkLst>
        </pc:picChg>
        <pc:picChg chg="del">
          <ac:chgData name="Minh Trần" userId="af3073328ff57e66" providerId="LiveId" clId="{3A24D265-6A7D-F441-B8A4-18CA3B5B6D9C}" dt="2019-06-03T17:22:39.011" v="2021" actId="478"/>
          <ac:picMkLst>
            <pc:docMk/>
            <pc:sldMk cId="1337891206" sldId="310"/>
            <ac:picMk id="9" creationId="{D2A9A9F6-625B-3C4B-8FB1-A2566950A6B3}"/>
          </ac:picMkLst>
        </pc:picChg>
      </pc:sldChg>
      <pc:sldChg chg="addSp delSp modSp add ord">
        <pc:chgData name="Minh Trần" userId="af3073328ff57e66" providerId="LiveId" clId="{3A24D265-6A7D-F441-B8A4-18CA3B5B6D9C}" dt="2019-06-03T17:34:13.990" v="2154" actId="478"/>
        <pc:sldMkLst>
          <pc:docMk/>
          <pc:sldMk cId="496739773" sldId="311"/>
        </pc:sldMkLst>
        <pc:spChg chg="mod">
          <ac:chgData name="Minh Trần" userId="af3073328ff57e66" providerId="LiveId" clId="{3A24D265-6A7D-F441-B8A4-18CA3B5B6D9C}" dt="2019-06-03T17:25:36.356" v="2050" actId="1076"/>
          <ac:spMkLst>
            <pc:docMk/>
            <pc:sldMk cId="496739773" sldId="311"/>
            <ac:spMk id="2" creationId="{337E1A67-D858-9348-B86A-F0326429CFD6}"/>
          </ac:spMkLst>
        </pc:spChg>
        <pc:spChg chg="del mod">
          <ac:chgData name="Minh Trần" userId="af3073328ff57e66" providerId="LiveId" clId="{3A24D265-6A7D-F441-B8A4-18CA3B5B6D9C}" dt="2019-06-03T17:34:13.990" v="2154" actId="478"/>
          <ac:spMkLst>
            <pc:docMk/>
            <pc:sldMk cId="496739773" sldId="311"/>
            <ac:spMk id="4" creationId="{A6AC9BE7-3B27-A940-BFA2-B900015D5F4A}"/>
          </ac:spMkLst>
        </pc:spChg>
        <pc:spChg chg="del">
          <ac:chgData name="Minh Trần" userId="af3073328ff57e66" providerId="LiveId" clId="{3A24D265-6A7D-F441-B8A4-18CA3B5B6D9C}" dt="2019-06-03T17:25:29.992" v="2048" actId="478"/>
          <ac:spMkLst>
            <pc:docMk/>
            <pc:sldMk cId="496739773" sldId="311"/>
            <ac:spMk id="5" creationId="{BDD11A3D-01DF-F142-BA5C-6E08C102A4C5}"/>
          </ac:spMkLst>
        </pc:spChg>
        <pc:spChg chg="mod">
          <ac:chgData name="Minh Trần" userId="af3073328ff57e66" providerId="LiveId" clId="{3A24D265-6A7D-F441-B8A4-18CA3B5B6D9C}" dt="2019-06-03T17:25:02.901" v="2046"/>
          <ac:spMkLst>
            <pc:docMk/>
            <pc:sldMk cId="496739773" sldId="311"/>
            <ac:spMk id="6" creationId="{415DD171-0424-BB4C-B026-E85B6B461073}"/>
          </ac:spMkLst>
        </pc:spChg>
        <pc:spChg chg="del">
          <ac:chgData name="Minh Trần" userId="af3073328ff57e66" providerId="LiveId" clId="{3A24D265-6A7D-F441-B8A4-18CA3B5B6D9C}" dt="2019-06-03T17:25:43.666" v="2051" actId="478"/>
          <ac:spMkLst>
            <pc:docMk/>
            <pc:sldMk cId="496739773" sldId="311"/>
            <ac:spMk id="7" creationId="{9B82AF2D-BD70-074B-96F5-CCDDA2CE0C90}"/>
          </ac:spMkLst>
        </pc:spChg>
        <pc:spChg chg="del">
          <ac:chgData name="Minh Trần" userId="af3073328ff57e66" providerId="LiveId" clId="{3A24D265-6A7D-F441-B8A4-18CA3B5B6D9C}" dt="2019-06-03T17:25:43.666" v="2051" actId="478"/>
          <ac:spMkLst>
            <pc:docMk/>
            <pc:sldMk cId="496739773" sldId="311"/>
            <ac:spMk id="8" creationId="{78216974-D3E4-1147-856B-123A0874FDA9}"/>
          </ac:spMkLst>
        </pc:spChg>
        <pc:spChg chg="del">
          <ac:chgData name="Minh Trần" userId="af3073328ff57e66" providerId="LiveId" clId="{3A24D265-6A7D-F441-B8A4-18CA3B5B6D9C}" dt="2019-06-03T17:25:43.666" v="2051" actId="478"/>
          <ac:spMkLst>
            <pc:docMk/>
            <pc:sldMk cId="496739773" sldId="311"/>
            <ac:spMk id="10" creationId="{2BFF2639-E519-5C43-A4EB-BDF3D47AE1B9}"/>
          </ac:spMkLst>
        </pc:spChg>
        <pc:spChg chg="del">
          <ac:chgData name="Minh Trần" userId="af3073328ff57e66" providerId="LiveId" clId="{3A24D265-6A7D-F441-B8A4-18CA3B5B6D9C}" dt="2019-06-03T17:25:47.957" v="2052" actId="478"/>
          <ac:spMkLst>
            <pc:docMk/>
            <pc:sldMk cId="496739773" sldId="311"/>
            <ac:spMk id="11" creationId="{B2D19D64-16A2-8740-85AD-AEA9A49ECD60}"/>
          </ac:spMkLst>
        </pc:spChg>
        <pc:spChg chg="add mod">
          <ac:chgData name="Minh Trần" userId="af3073328ff57e66" providerId="LiveId" clId="{3A24D265-6A7D-F441-B8A4-18CA3B5B6D9C}" dt="2019-06-03T17:34:13.990" v="2154" actId="478"/>
          <ac:spMkLst>
            <pc:docMk/>
            <pc:sldMk cId="496739773" sldId="311"/>
            <ac:spMk id="13" creationId="{CA71180B-D010-3B41-A0BE-244F00CF4EFD}"/>
          </ac:spMkLst>
        </pc:spChg>
        <pc:picChg chg="add mod">
          <ac:chgData name="Minh Trần" userId="af3073328ff57e66" providerId="LiveId" clId="{3A24D265-6A7D-F441-B8A4-18CA3B5B6D9C}" dt="2019-06-03T17:26:33.167" v="2054" actId="1076"/>
          <ac:picMkLst>
            <pc:docMk/>
            <pc:sldMk cId="496739773" sldId="311"/>
            <ac:picMk id="3" creationId="{1D578AA6-F378-A441-8634-04F946D05CD9}"/>
          </ac:picMkLst>
        </pc:picChg>
        <pc:picChg chg="del">
          <ac:chgData name="Minh Trần" userId="af3073328ff57e66" providerId="LiveId" clId="{3A24D265-6A7D-F441-B8A4-18CA3B5B6D9C}" dt="2019-06-03T17:25:47.957" v="2052" actId="478"/>
          <ac:picMkLst>
            <pc:docMk/>
            <pc:sldMk cId="496739773" sldId="311"/>
            <ac:picMk id="9" creationId="{D2A9A9F6-625B-3C4B-8FB1-A2566950A6B3}"/>
          </ac:picMkLst>
        </pc:picChg>
      </pc:sldChg>
      <pc:sldChg chg="add del">
        <pc:chgData name="Minh Trần" userId="af3073328ff57e66" providerId="LiveId" clId="{3A24D265-6A7D-F441-B8A4-18CA3B5B6D9C}" dt="2019-06-03T17:24:36.266" v="2041" actId="2696"/>
        <pc:sldMkLst>
          <pc:docMk/>
          <pc:sldMk cId="3210125980" sldId="311"/>
        </pc:sldMkLst>
      </pc:sldChg>
      <pc:sldChg chg="addSp delSp modSp add">
        <pc:chgData name="Minh Trần" userId="af3073328ff57e66" providerId="LiveId" clId="{3A24D265-6A7D-F441-B8A4-18CA3B5B6D9C}" dt="2019-06-03T17:34:17.394" v="2155" actId="478"/>
        <pc:sldMkLst>
          <pc:docMk/>
          <pc:sldMk cId="4125620670" sldId="312"/>
        </pc:sldMkLst>
        <pc:spChg chg="mod">
          <ac:chgData name="Minh Trần" userId="af3073328ff57e66" providerId="LiveId" clId="{3A24D265-6A7D-F441-B8A4-18CA3B5B6D9C}" dt="2019-06-03T17:29:45.313" v="2087"/>
          <ac:spMkLst>
            <pc:docMk/>
            <pc:sldMk cId="4125620670" sldId="312"/>
            <ac:spMk id="2" creationId="{337E1A67-D858-9348-B86A-F0326429CFD6}"/>
          </ac:spMkLst>
        </pc:spChg>
        <pc:spChg chg="del mod">
          <ac:chgData name="Minh Trần" userId="af3073328ff57e66" providerId="LiveId" clId="{3A24D265-6A7D-F441-B8A4-18CA3B5B6D9C}" dt="2019-06-03T17:34:17.394" v="2155" actId="478"/>
          <ac:spMkLst>
            <pc:docMk/>
            <pc:sldMk cId="4125620670" sldId="312"/>
            <ac:spMk id="4" creationId="{A6AC9BE7-3B27-A940-BFA2-B900015D5F4A}"/>
          </ac:spMkLst>
        </pc:spChg>
        <pc:spChg chg="mod">
          <ac:chgData name="Minh Trần" userId="af3073328ff57e66" providerId="LiveId" clId="{3A24D265-6A7D-F441-B8A4-18CA3B5B6D9C}" dt="2019-06-03T17:26:55.838" v="2070" actId="20577"/>
          <ac:spMkLst>
            <pc:docMk/>
            <pc:sldMk cId="4125620670" sldId="312"/>
            <ac:spMk id="6" creationId="{415DD171-0424-BB4C-B026-E85B6B461073}"/>
          </ac:spMkLst>
        </pc:spChg>
        <pc:spChg chg="add mod">
          <ac:chgData name="Minh Trần" userId="af3073328ff57e66" providerId="LiveId" clId="{3A24D265-6A7D-F441-B8A4-18CA3B5B6D9C}" dt="2019-06-03T17:34:17.394" v="2155" actId="478"/>
          <ac:spMkLst>
            <pc:docMk/>
            <pc:sldMk cId="4125620670" sldId="312"/>
            <ac:spMk id="8" creationId="{C12306FA-05E9-B84C-96B1-110627A3AEE7}"/>
          </ac:spMkLst>
        </pc:spChg>
        <pc:picChg chg="del">
          <ac:chgData name="Minh Trần" userId="af3073328ff57e66" providerId="LiveId" clId="{3A24D265-6A7D-F441-B8A4-18CA3B5B6D9C}" dt="2019-06-03T17:27:28.856" v="2073" actId="478"/>
          <ac:picMkLst>
            <pc:docMk/>
            <pc:sldMk cId="4125620670" sldId="312"/>
            <ac:picMk id="3" creationId="{1D578AA6-F378-A441-8634-04F946D05CD9}"/>
          </ac:picMkLst>
        </pc:picChg>
        <pc:picChg chg="add mod">
          <ac:chgData name="Minh Trần" userId="af3073328ff57e66" providerId="LiveId" clId="{3A24D265-6A7D-F441-B8A4-18CA3B5B6D9C}" dt="2019-06-03T17:30:04.165" v="2088" actId="1076"/>
          <ac:picMkLst>
            <pc:docMk/>
            <pc:sldMk cId="4125620670" sldId="312"/>
            <ac:picMk id="5" creationId="{428A283A-9539-6542-AC5D-0F01092FAC55}"/>
          </ac:picMkLst>
        </pc:picChg>
      </pc:sldChg>
      <pc:sldChg chg="delSp modSp add del">
        <pc:chgData name="Minh Trần" userId="af3073328ff57e66" providerId="LiveId" clId="{3A24D265-6A7D-F441-B8A4-18CA3B5B6D9C}" dt="2019-06-03T17:30:46.004" v="2096" actId="2696"/>
        <pc:sldMkLst>
          <pc:docMk/>
          <pc:sldMk cId="1640167067" sldId="313"/>
        </pc:sldMkLst>
        <pc:spChg chg="del">
          <ac:chgData name="Minh Trần" userId="af3073328ff57e66" providerId="LiveId" clId="{3A24D265-6A7D-F441-B8A4-18CA3B5B6D9C}" dt="2019-06-03T17:30:16.334" v="2095" actId="478"/>
          <ac:spMkLst>
            <pc:docMk/>
            <pc:sldMk cId="1640167067" sldId="313"/>
            <ac:spMk id="2" creationId="{337E1A67-D858-9348-B86A-F0326429CFD6}"/>
          </ac:spMkLst>
        </pc:spChg>
        <pc:spChg chg="mod">
          <ac:chgData name="Minh Trần" userId="af3073328ff57e66" providerId="LiveId" clId="{3A24D265-6A7D-F441-B8A4-18CA3B5B6D9C}" dt="2019-06-03T17:30:12.645" v="2093" actId="20577"/>
          <ac:spMkLst>
            <pc:docMk/>
            <pc:sldMk cId="1640167067" sldId="313"/>
            <ac:spMk id="4" creationId="{A6AC9BE7-3B27-A940-BFA2-B900015D5F4A}"/>
          </ac:spMkLst>
        </pc:spChg>
        <pc:picChg chg="del">
          <ac:chgData name="Minh Trần" userId="af3073328ff57e66" providerId="LiveId" clId="{3A24D265-6A7D-F441-B8A4-18CA3B5B6D9C}" dt="2019-06-03T17:30:14.137" v="2094" actId="478"/>
          <ac:picMkLst>
            <pc:docMk/>
            <pc:sldMk cId="1640167067" sldId="313"/>
            <ac:picMk id="5" creationId="{428A283A-9539-6542-AC5D-0F01092FAC55}"/>
          </ac:picMkLst>
        </pc:picChg>
      </pc:sldChg>
      <pc:sldChg chg="modSp add">
        <pc:chgData name="Minh Trần" userId="af3073328ff57e66" providerId="LiveId" clId="{3A24D265-6A7D-F441-B8A4-18CA3B5B6D9C}" dt="2019-06-03T17:31:49.351" v="2113" actId="20577"/>
        <pc:sldMkLst>
          <pc:docMk/>
          <pc:sldMk cId="2495646251" sldId="313"/>
        </pc:sldMkLst>
        <pc:spChg chg="mod">
          <ac:chgData name="Minh Trần" userId="af3073328ff57e66" providerId="LiveId" clId="{3A24D265-6A7D-F441-B8A4-18CA3B5B6D9C}" dt="2019-06-03T17:31:49.351" v="2113" actId="20577"/>
          <ac:spMkLst>
            <pc:docMk/>
            <pc:sldMk cId="2495646251" sldId="313"/>
            <ac:spMk id="2" creationId="{95C1C817-C625-EE47-8FE3-FB05C29D6015}"/>
          </ac:spMkLst>
        </pc:spChg>
      </pc:sldChg>
      <pc:sldChg chg="modSp add ord">
        <pc:chgData name="Minh Trần" userId="af3073328ff57e66" providerId="LiveId" clId="{3A24D265-6A7D-F441-B8A4-18CA3B5B6D9C}" dt="2019-06-03T17:32:18.543" v="2128"/>
        <pc:sldMkLst>
          <pc:docMk/>
          <pc:sldMk cId="2380269060" sldId="314"/>
        </pc:sldMkLst>
        <pc:spChg chg="mod">
          <ac:chgData name="Minh Trần" userId="af3073328ff57e66" providerId="LiveId" clId="{3A24D265-6A7D-F441-B8A4-18CA3B5B6D9C}" dt="2019-06-03T17:32:02.604" v="2125" actId="20577"/>
          <ac:spMkLst>
            <pc:docMk/>
            <pc:sldMk cId="2380269060" sldId="314"/>
            <ac:spMk id="2" creationId="{95C1C817-C625-EE47-8FE3-FB05C29D6015}"/>
          </ac:spMkLst>
        </pc:spChg>
      </pc:sldChg>
      <pc:sldChg chg="modSp add ord">
        <pc:chgData name="Minh Trần" userId="af3073328ff57e66" providerId="LiveId" clId="{3A24D265-6A7D-F441-B8A4-18CA3B5B6D9C}" dt="2019-06-03T17:32:39.800" v="2140" actId="20577"/>
        <pc:sldMkLst>
          <pc:docMk/>
          <pc:sldMk cId="525472869" sldId="315"/>
        </pc:sldMkLst>
        <pc:spChg chg="mod">
          <ac:chgData name="Minh Trần" userId="af3073328ff57e66" providerId="LiveId" clId="{3A24D265-6A7D-F441-B8A4-18CA3B5B6D9C}" dt="2019-06-03T17:32:39.800" v="2140" actId="20577"/>
          <ac:spMkLst>
            <pc:docMk/>
            <pc:sldMk cId="525472869" sldId="315"/>
            <ac:spMk id="2" creationId="{95C1C817-C625-EE47-8FE3-FB05C29D6015}"/>
          </ac:spMkLst>
        </pc:spChg>
      </pc:sldChg>
      <pc:sldChg chg="addSp delSp modSp add ord">
        <pc:chgData name="Minh Trần" userId="af3073328ff57e66" providerId="LiveId" clId="{3A24D265-6A7D-F441-B8A4-18CA3B5B6D9C}" dt="2019-06-03T17:35:42.400" v="2178" actId="1076"/>
        <pc:sldMkLst>
          <pc:docMk/>
          <pc:sldMk cId="22576569" sldId="316"/>
        </pc:sldMkLst>
        <pc:spChg chg="mod">
          <ac:chgData name="Minh Trần" userId="af3073328ff57e66" providerId="LiveId" clId="{3A24D265-6A7D-F441-B8A4-18CA3B5B6D9C}" dt="2019-06-03T17:34:45.592" v="2173" actId="20577"/>
          <ac:spMkLst>
            <pc:docMk/>
            <pc:sldMk cId="22576569" sldId="316"/>
            <ac:spMk id="4" creationId="{A6AC9BE7-3B27-A940-BFA2-B900015D5F4A}"/>
          </ac:spMkLst>
        </pc:spChg>
        <pc:picChg chg="add mod">
          <ac:chgData name="Minh Trần" userId="af3073328ff57e66" providerId="LiveId" clId="{3A24D265-6A7D-F441-B8A4-18CA3B5B6D9C}" dt="2019-06-03T17:35:01.869" v="2176" actId="1076"/>
          <ac:picMkLst>
            <pc:docMk/>
            <pc:sldMk cId="22576569" sldId="316"/>
            <ac:picMk id="2" creationId="{B4AC8BF2-54CB-F141-B38A-1960597CE6E7}"/>
          </ac:picMkLst>
        </pc:picChg>
        <pc:picChg chg="del">
          <ac:chgData name="Minh Trần" userId="af3073328ff57e66" providerId="LiveId" clId="{3A24D265-6A7D-F441-B8A4-18CA3B5B6D9C}" dt="2019-06-03T17:34:48.018" v="2174" actId="478"/>
          <ac:picMkLst>
            <pc:docMk/>
            <pc:sldMk cId="22576569" sldId="316"/>
            <ac:picMk id="3" creationId="{D3A9D38F-3B24-E647-9A6C-9CA9EF4B781F}"/>
          </ac:picMkLst>
        </pc:picChg>
        <pc:picChg chg="add mod">
          <ac:chgData name="Minh Trần" userId="af3073328ff57e66" providerId="LiveId" clId="{3A24D265-6A7D-F441-B8A4-18CA3B5B6D9C}" dt="2019-06-03T17:35:42.400" v="2178" actId="1076"/>
          <ac:picMkLst>
            <pc:docMk/>
            <pc:sldMk cId="22576569" sldId="316"/>
            <ac:picMk id="5" creationId="{E3E030B2-1303-0043-9A56-949C723DA479}"/>
          </ac:picMkLst>
        </pc:picChg>
      </pc:sldChg>
      <pc:sldChg chg="addSp delSp modSp add ord">
        <pc:chgData name="Minh Trần" userId="af3073328ff57e66" providerId="LiveId" clId="{3A24D265-6A7D-F441-B8A4-18CA3B5B6D9C}" dt="2019-06-03T17:40:16.859" v="2188" actId="1076"/>
        <pc:sldMkLst>
          <pc:docMk/>
          <pc:sldMk cId="851242812" sldId="317"/>
        </pc:sldMkLst>
        <pc:spChg chg="mod">
          <ac:chgData name="Minh Trần" userId="af3073328ff57e66" providerId="LiveId" clId="{3A24D265-6A7D-F441-B8A4-18CA3B5B6D9C}" dt="2019-06-03T17:39:51.278" v="2186" actId="20577"/>
          <ac:spMkLst>
            <pc:docMk/>
            <pc:sldMk cId="851242812" sldId="317"/>
            <ac:spMk id="2" creationId="{337E1A67-D858-9348-B86A-F0326429CFD6}"/>
          </ac:spMkLst>
        </pc:spChg>
        <pc:spChg chg="mod">
          <ac:chgData name="Minh Trần" userId="af3073328ff57e66" providerId="LiveId" clId="{3A24D265-6A7D-F441-B8A4-18CA3B5B6D9C}" dt="2019-06-03T17:39:14.128" v="2181"/>
          <ac:spMkLst>
            <pc:docMk/>
            <pc:sldMk cId="851242812" sldId="317"/>
            <ac:spMk id="6" creationId="{415DD171-0424-BB4C-B026-E85B6B461073}"/>
          </ac:spMkLst>
        </pc:spChg>
        <pc:picChg chg="del">
          <ac:chgData name="Minh Trần" userId="af3073328ff57e66" providerId="LiveId" clId="{3A24D265-6A7D-F441-B8A4-18CA3B5B6D9C}" dt="2019-06-03T17:39:47.997" v="2185" actId="478"/>
          <ac:picMkLst>
            <pc:docMk/>
            <pc:sldMk cId="851242812" sldId="317"/>
            <ac:picMk id="3" creationId="{1D578AA6-F378-A441-8634-04F946D05CD9}"/>
          </ac:picMkLst>
        </pc:picChg>
        <pc:picChg chg="add mod">
          <ac:chgData name="Minh Trần" userId="af3073328ff57e66" providerId="LiveId" clId="{3A24D265-6A7D-F441-B8A4-18CA3B5B6D9C}" dt="2019-06-03T17:40:16.859" v="2188" actId="1076"/>
          <ac:picMkLst>
            <pc:docMk/>
            <pc:sldMk cId="851242812" sldId="317"/>
            <ac:picMk id="4" creationId="{1F0AEE7B-B98E-C24D-9F60-CB9872045578}"/>
          </ac:picMkLst>
        </pc:picChg>
      </pc:sldChg>
      <pc:sldChg chg="addSp delSp modSp add">
        <pc:chgData name="Minh Trần" userId="af3073328ff57e66" providerId="LiveId" clId="{3A24D265-6A7D-F441-B8A4-18CA3B5B6D9C}" dt="2019-06-03T17:41:25.632" v="2193" actId="1076"/>
        <pc:sldMkLst>
          <pc:docMk/>
          <pc:sldMk cId="3716839269" sldId="318"/>
        </pc:sldMkLst>
        <pc:spChg chg="del">
          <ac:chgData name="Minh Trần" userId="af3073328ff57e66" providerId="LiveId" clId="{3A24D265-6A7D-F441-B8A4-18CA3B5B6D9C}" dt="2019-06-03T17:41:20.339" v="2191" actId="478"/>
          <ac:spMkLst>
            <pc:docMk/>
            <pc:sldMk cId="3716839269" sldId="318"/>
            <ac:spMk id="2" creationId="{337E1A67-D858-9348-B86A-F0326429CFD6}"/>
          </ac:spMkLst>
        </pc:spChg>
        <pc:picChg chg="add mod">
          <ac:chgData name="Minh Trần" userId="af3073328ff57e66" providerId="LiveId" clId="{3A24D265-6A7D-F441-B8A4-18CA3B5B6D9C}" dt="2019-06-03T17:41:25.632" v="2193" actId="1076"/>
          <ac:picMkLst>
            <pc:docMk/>
            <pc:sldMk cId="3716839269" sldId="318"/>
            <ac:picMk id="3" creationId="{83205298-4E47-2640-8B37-12C7C361830F}"/>
          </ac:picMkLst>
        </pc:picChg>
        <pc:picChg chg="del">
          <ac:chgData name="Minh Trần" userId="af3073328ff57e66" providerId="LiveId" clId="{3A24D265-6A7D-F441-B8A4-18CA3B5B6D9C}" dt="2019-06-03T17:41:17.581" v="2190" actId="478"/>
          <ac:picMkLst>
            <pc:docMk/>
            <pc:sldMk cId="3716839269" sldId="318"/>
            <ac:picMk id="4" creationId="{1F0AEE7B-B98E-C24D-9F60-CB9872045578}"/>
          </ac:picMkLst>
        </pc:picChg>
      </pc:sldChg>
      <pc:sldChg chg="addSp delSp modSp add">
        <pc:chgData name="Minh Trần" userId="af3073328ff57e66" providerId="LiveId" clId="{3A24D265-6A7D-F441-B8A4-18CA3B5B6D9C}" dt="2019-06-03T17:43:10.237" v="2200" actId="1076"/>
        <pc:sldMkLst>
          <pc:docMk/>
          <pc:sldMk cId="2579951414" sldId="319"/>
        </pc:sldMkLst>
        <pc:spChg chg="mod">
          <ac:chgData name="Minh Trần" userId="af3073328ff57e66" providerId="LiveId" clId="{3A24D265-6A7D-F441-B8A4-18CA3B5B6D9C}" dt="2019-06-03T17:42:00.555" v="2195"/>
          <ac:spMkLst>
            <pc:docMk/>
            <pc:sldMk cId="2579951414" sldId="319"/>
            <ac:spMk id="6" creationId="{415DD171-0424-BB4C-B026-E85B6B461073}"/>
          </ac:spMkLst>
        </pc:spChg>
        <pc:picChg chg="add mod">
          <ac:chgData name="Minh Trần" userId="af3073328ff57e66" providerId="LiveId" clId="{3A24D265-6A7D-F441-B8A4-18CA3B5B6D9C}" dt="2019-06-03T17:42:55.505" v="2198" actId="1076"/>
          <ac:picMkLst>
            <pc:docMk/>
            <pc:sldMk cId="2579951414" sldId="319"/>
            <ac:picMk id="2" creationId="{84760686-460D-C54C-B1E5-5557DFAC34E5}"/>
          </ac:picMkLst>
        </pc:picChg>
        <pc:picChg chg="del">
          <ac:chgData name="Minh Trần" userId="af3073328ff57e66" providerId="LiveId" clId="{3A24D265-6A7D-F441-B8A4-18CA3B5B6D9C}" dt="2019-06-03T17:42:02.292" v="2196" actId="478"/>
          <ac:picMkLst>
            <pc:docMk/>
            <pc:sldMk cId="2579951414" sldId="319"/>
            <ac:picMk id="3" creationId="{83205298-4E47-2640-8B37-12C7C361830F}"/>
          </ac:picMkLst>
        </pc:picChg>
        <pc:picChg chg="add mod">
          <ac:chgData name="Minh Trần" userId="af3073328ff57e66" providerId="LiveId" clId="{3A24D265-6A7D-F441-B8A4-18CA3B5B6D9C}" dt="2019-06-03T17:43:10.237" v="2200" actId="1076"/>
          <ac:picMkLst>
            <pc:docMk/>
            <pc:sldMk cId="2579951414" sldId="319"/>
            <ac:picMk id="4" creationId="{0A87F913-386A-5A4A-B4BF-C6020BD9B988}"/>
          </ac:picMkLst>
        </pc:picChg>
      </pc:sldChg>
      <pc:sldChg chg="modSp add ord">
        <pc:chgData name="Minh Trần" userId="af3073328ff57e66" providerId="LiveId" clId="{3A24D265-6A7D-F441-B8A4-18CA3B5B6D9C}" dt="2019-06-03T17:44:19.145" v="2211" actId="20577"/>
        <pc:sldMkLst>
          <pc:docMk/>
          <pc:sldMk cId="2180851112" sldId="320"/>
        </pc:sldMkLst>
        <pc:spChg chg="mod">
          <ac:chgData name="Minh Trần" userId="af3073328ff57e66" providerId="LiveId" clId="{3A24D265-6A7D-F441-B8A4-18CA3B5B6D9C}" dt="2019-06-03T17:44:19.145" v="2211" actId="20577"/>
          <ac:spMkLst>
            <pc:docMk/>
            <pc:sldMk cId="2180851112" sldId="320"/>
            <ac:spMk id="2" creationId="{95C1C817-C625-EE47-8FE3-FB05C29D6015}"/>
          </ac:spMkLst>
        </pc:spChg>
      </pc:sldChg>
      <pc:sldChg chg="addSp delSp modSp add">
        <pc:chgData name="Minh Trần" userId="af3073328ff57e66" providerId="LiveId" clId="{3A24D265-6A7D-F441-B8A4-18CA3B5B6D9C}" dt="2019-06-03T17:47:41.513" v="2234" actId="1076"/>
        <pc:sldMkLst>
          <pc:docMk/>
          <pc:sldMk cId="189890894" sldId="321"/>
        </pc:sldMkLst>
        <pc:spChg chg="mod">
          <ac:chgData name="Minh Trần" userId="af3073328ff57e66" providerId="LiveId" clId="{3A24D265-6A7D-F441-B8A4-18CA3B5B6D9C}" dt="2019-06-03T17:45:41.780" v="2220" actId="20577"/>
          <ac:spMkLst>
            <pc:docMk/>
            <pc:sldMk cId="189890894" sldId="321"/>
            <ac:spMk id="4" creationId="{A6AC9BE7-3B27-A940-BFA2-B900015D5F4A}"/>
          </ac:spMkLst>
        </pc:spChg>
        <pc:picChg chg="del">
          <ac:chgData name="Minh Trần" userId="af3073328ff57e66" providerId="LiveId" clId="{3A24D265-6A7D-F441-B8A4-18CA3B5B6D9C}" dt="2019-06-03T17:46:35.847" v="2221" actId="478"/>
          <ac:picMkLst>
            <pc:docMk/>
            <pc:sldMk cId="189890894" sldId="321"/>
            <ac:picMk id="2" creationId="{B4AC8BF2-54CB-F141-B38A-1960597CE6E7}"/>
          </ac:picMkLst>
        </pc:picChg>
        <pc:picChg chg="add mod">
          <ac:chgData name="Minh Trần" userId="af3073328ff57e66" providerId="LiveId" clId="{3A24D265-6A7D-F441-B8A4-18CA3B5B6D9C}" dt="2019-06-03T17:46:40.284" v="2224" actId="1076"/>
          <ac:picMkLst>
            <pc:docMk/>
            <pc:sldMk cId="189890894" sldId="321"/>
            <ac:picMk id="3" creationId="{BD7FADFF-A72F-BF4A-87D0-22A059176401}"/>
          </ac:picMkLst>
        </pc:picChg>
        <pc:picChg chg="del">
          <ac:chgData name="Minh Trần" userId="af3073328ff57e66" providerId="LiveId" clId="{3A24D265-6A7D-F441-B8A4-18CA3B5B6D9C}" dt="2019-06-03T17:46:37.110" v="2222" actId="478"/>
          <ac:picMkLst>
            <pc:docMk/>
            <pc:sldMk cId="189890894" sldId="321"/>
            <ac:picMk id="5" creationId="{E3E030B2-1303-0043-9A56-949C723DA479}"/>
          </ac:picMkLst>
        </pc:picChg>
        <pc:picChg chg="add mod">
          <ac:chgData name="Minh Trần" userId="af3073328ff57e66" providerId="LiveId" clId="{3A24D265-6A7D-F441-B8A4-18CA3B5B6D9C}" dt="2019-06-03T17:47:22.022" v="2232" actId="1035"/>
          <ac:picMkLst>
            <pc:docMk/>
            <pc:sldMk cId="189890894" sldId="321"/>
            <ac:picMk id="6" creationId="{965C4406-97A0-0941-A7CF-B20994BAA632}"/>
          </ac:picMkLst>
        </pc:picChg>
        <pc:picChg chg="add mod">
          <ac:chgData name="Minh Trần" userId="af3073328ff57e66" providerId="LiveId" clId="{3A24D265-6A7D-F441-B8A4-18CA3B5B6D9C}" dt="2019-06-03T17:47:41.513" v="2234" actId="1076"/>
          <ac:picMkLst>
            <pc:docMk/>
            <pc:sldMk cId="189890894" sldId="321"/>
            <ac:picMk id="7" creationId="{E3D86FEB-E325-3A4B-A089-1E849EE542E9}"/>
          </ac:picMkLst>
        </pc:picChg>
      </pc:sldChg>
      <pc:sldChg chg="addSp delSp modSp add">
        <pc:chgData name="Minh Trần" userId="af3073328ff57e66" providerId="LiveId" clId="{3A24D265-6A7D-F441-B8A4-18CA3B5B6D9C}" dt="2019-06-03T17:49:24.794" v="2246" actId="1076"/>
        <pc:sldMkLst>
          <pc:docMk/>
          <pc:sldMk cId="3591625878" sldId="322"/>
        </pc:sldMkLst>
        <pc:spChg chg="mod">
          <ac:chgData name="Minh Trần" userId="af3073328ff57e66" providerId="LiveId" clId="{3A24D265-6A7D-F441-B8A4-18CA3B5B6D9C}" dt="2019-06-03T17:48:23.984" v="2239" actId="20577"/>
          <ac:spMkLst>
            <pc:docMk/>
            <pc:sldMk cId="3591625878" sldId="322"/>
            <ac:spMk id="4" creationId="{A6AC9BE7-3B27-A940-BFA2-B900015D5F4A}"/>
          </ac:spMkLst>
        </pc:spChg>
        <pc:picChg chg="add mod">
          <ac:chgData name="Minh Trần" userId="af3073328ff57e66" providerId="LiveId" clId="{3A24D265-6A7D-F441-B8A4-18CA3B5B6D9C}" dt="2019-06-03T17:48:55.803" v="2244" actId="1076"/>
          <ac:picMkLst>
            <pc:docMk/>
            <pc:sldMk cId="3591625878" sldId="322"/>
            <ac:picMk id="2" creationId="{CDAF5E57-58CF-A34F-BD38-E1E9357C3C1C}"/>
          </ac:picMkLst>
        </pc:picChg>
        <pc:picChg chg="del">
          <ac:chgData name="Minh Trần" userId="af3073328ff57e66" providerId="LiveId" clId="{3A24D265-6A7D-F441-B8A4-18CA3B5B6D9C}" dt="2019-06-03T17:48:49.184" v="2240" actId="478"/>
          <ac:picMkLst>
            <pc:docMk/>
            <pc:sldMk cId="3591625878" sldId="322"/>
            <ac:picMk id="3" creationId="{BD7FADFF-A72F-BF4A-87D0-22A059176401}"/>
          </ac:picMkLst>
        </pc:picChg>
        <pc:picChg chg="add mod">
          <ac:chgData name="Minh Trần" userId="af3073328ff57e66" providerId="LiveId" clId="{3A24D265-6A7D-F441-B8A4-18CA3B5B6D9C}" dt="2019-06-03T17:49:24.794" v="2246" actId="1076"/>
          <ac:picMkLst>
            <pc:docMk/>
            <pc:sldMk cId="3591625878" sldId="322"/>
            <ac:picMk id="5" creationId="{B23D7B5C-C515-6644-9CEC-3F4E4FCDECB3}"/>
          </ac:picMkLst>
        </pc:picChg>
        <pc:picChg chg="del">
          <ac:chgData name="Minh Trần" userId="af3073328ff57e66" providerId="LiveId" clId="{3A24D265-6A7D-F441-B8A4-18CA3B5B6D9C}" dt="2019-06-03T17:48:50.457" v="2241" actId="478"/>
          <ac:picMkLst>
            <pc:docMk/>
            <pc:sldMk cId="3591625878" sldId="322"/>
            <ac:picMk id="6" creationId="{965C4406-97A0-0941-A7CF-B20994BAA632}"/>
          </ac:picMkLst>
        </pc:picChg>
        <pc:picChg chg="del">
          <ac:chgData name="Minh Trần" userId="af3073328ff57e66" providerId="LiveId" clId="{3A24D265-6A7D-F441-B8A4-18CA3B5B6D9C}" dt="2019-06-03T17:48:52.014" v="2242" actId="478"/>
          <ac:picMkLst>
            <pc:docMk/>
            <pc:sldMk cId="3591625878" sldId="322"/>
            <ac:picMk id="7" creationId="{E3D86FEB-E325-3A4B-A089-1E849EE542E9}"/>
          </ac:picMkLst>
        </pc:picChg>
      </pc:sldChg>
      <pc:sldChg chg="modSp add">
        <pc:chgData name="Minh Trần" userId="af3073328ff57e66" providerId="LiveId" clId="{3A24D265-6A7D-F441-B8A4-18CA3B5B6D9C}" dt="2019-06-03T17:54:22.792" v="2274" actId="20577"/>
        <pc:sldMkLst>
          <pc:docMk/>
          <pc:sldMk cId="475492256" sldId="323"/>
        </pc:sldMkLst>
        <pc:spChg chg="mod">
          <ac:chgData name="Minh Trần" userId="af3073328ff57e66" providerId="LiveId" clId="{3A24D265-6A7D-F441-B8A4-18CA3B5B6D9C}" dt="2019-06-03T17:54:22.792" v="2274" actId="20577"/>
          <ac:spMkLst>
            <pc:docMk/>
            <pc:sldMk cId="475492256" sldId="323"/>
            <ac:spMk id="2" creationId="{AA8F9416-8EA3-FA41-81A9-E3978A526D57}"/>
          </ac:spMkLst>
        </pc:spChg>
      </pc:sldChg>
      <pc:sldChg chg="addSp delSp modSp add ord">
        <pc:chgData name="Minh Trần" userId="af3073328ff57e66" providerId="LiveId" clId="{3A24D265-6A7D-F441-B8A4-18CA3B5B6D9C}" dt="2019-06-03T17:58:54.605" v="2333" actId="1076"/>
        <pc:sldMkLst>
          <pc:docMk/>
          <pc:sldMk cId="2413651366" sldId="324"/>
        </pc:sldMkLst>
        <pc:spChg chg="mod">
          <ac:chgData name="Minh Trần" userId="af3073328ff57e66" providerId="LiveId" clId="{3A24D265-6A7D-F441-B8A4-18CA3B5B6D9C}" dt="2019-06-03T17:58:24.544" v="2329"/>
          <ac:spMkLst>
            <pc:docMk/>
            <pc:sldMk cId="2413651366" sldId="324"/>
            <ac:spMk id="5" creationId="{A63D0685-95BE-4C4F-AFB5-2BC9BACE3693}"/>
          </ac:spMkLst>
        </pc:spChg>
        <pc:spChg chg="mod">
          <ac:chgData name="Minh Trần" userId="af3073328ff57e66" providerId="LiveId" clId="{3A24D265-6A7D-F441-B8A4-18CA3B5B6D9C}" dt="2019-06-03T17:58:14.552" v="2327" actId="20577"/>
          <ac:spMkLst>
            <pc:docMk/>
            <pc:sldMk cId="2413651366" sldId="324"/>
            <ac:spMk id="6" creationId="{415DD171-0424-BB4C-B026-E85B6B461073}"/>
          </ac:spMkLst>
        </pc:spChg>
        <pc:picChg chg="add mod">
          <ac:chgData name="Minh Trần" userId="af3073328ff57e66" providerId="LiveId" clId="{3A24D265-6A7D-F441-B8A4-18CA3B5B6D9C}" dt="2019-06-03T17:58:54.605" v="2333" actId="1076"/>
          <ac:picMkLst>
            <pc:docMk/>
            <pc:sldMk cId="2413651366" sldId="324"/>
            <ac:picMk id="2" creationId="{784994CE-9058-004A-98B4-85BB1FC5EBC9}"/>
          </ac:picMkLst>
        </pc:picChg>
        <pc:picChg chg="del">
          <ac:chgData name="Minh Trần" userId="af3073328ff57e66" providerId="LiveId" clId="{3A24D265-6A7D-F441-B8A4-18CA3B5B6D9C}" dt="2019-06-03T17:58:25.704" v="2330" actId="478"/>
          <ac:picMkLst>
            <pc:docMk/>
            <pc:sldMk cId="2413651366" sldId="324"/>
            <ac:picMk id="7" creationId="{361D1E77-29EF-8443-94A0-BFD6EE3C0F12}"/>
          </ac:picMkLst>
        </pc:picChg>
        <pc:picChg chg="del">
          <ac:chgData name="Minh Trần" userId="af3073328ff57e66" providerId="LiveId" clId="{3A24D265-6A7D-F441-B8A4-18CA3B5B6D9C}" dt="2019-06-03T17:58:27.511" v="2331" actId="478"/>
          <ac:picMkLst>
            <pc:docMk/>
            <pc:sldMk cId="2413651366" sldId="324"/>
            <ac:picMk id="8" creationId="{B48F21C2-1F04-484B-818D-20BD7AE99D06}"/>
          </ac:picMkLst>
        </pc:picChg>
      </pc:sldChg>
      <pc:sldChg chg="modSp add del ord">
        <pc:chgData name="Minh Trần" userId="af3073328ff57e66" providerId="LiveId" clId="{3A24D265-6A7D-F441-B8A4-18CA3B5B6D9C}" dt="2019-06-03T17:56:12.627" v="2298" actId="2696"/>
        <pc:sldMkLst>
          <pc:docMk/>
          <pc:sldMk cId="2059610543" sldId="325"/>
        </pc:sldMkLst>
        <pc:spChg chg="mod">
          <ac:chgData name="Minh Trần" userId="af3073328ff57e66" providerId="LiveId" clId="{3A24D265-6A7D-F441-B8A4-18CA3B5B6D9C}" dt="2019-06-03T17:55:47.459" v="2288" actId="20577"/>
          <ac:spMkLst>
            <pc:docMk/>
            <pc:sldMk cId="2059610543" sldId="325"/>
            <ac:spMk id="4" creationId="{A6AC9BE7-3B27-A940-BFA2-B900015D5F4A}"/>
          </ac:spMkLst>
        </pc:spChg>
      </pc:sldChg>
      <pc:sldChg chg="addSp delSp modSp add">
        <pc:chgData name="Minh Trần" userId="af3073328ff57e66" providerId="LiveId" clId="{3A24D265-6A7D-F441-B8A4-18CA3B5B6D9C}" dt="2019-06-03T17:57:45.532" v="2313" actId="20577"/>
        <pc:sldMkLst>
          <pc:docMk/>
          <pc:sldMk cId="4261597228" sldId="326"/>
        </pc:sldMkLst>
        <pc:spChg chg="del">
          <ac:chgData name="Minh Trần" userId="af3073328ff57e66" providerId="LiveId" clId="{3A24D265-6A7D-F441-B8A4-18CA3B5B6D9C}" dt="2019-06-03T17:56:07.217" v="2290"/>
          <ac:spMkLst>
            <pc:docMk/>
            <pc:sldMk cId="4261597228" sldId="326"/>
            <ac:spMk id="2" creationId="{A6D00A44-2FE4-0549-A3CB-53B6E0DFEEDD}"/>
          </ac:spMkLst>
        </pc:spChg>
        <pc:spChg chg="add mod">
          <ac:chgData name="Minh Trần" userId="af3073328ff57e66" providerId="LiveId" clId="{3A24D265-6A7D-F441-B8A4-18CA3B5B6D9C}" dt="2019-06-03T17:56:10.613" v="2297" actId="20577"/>
          <ac:spMkLst>
            <pc:docMk/>
            <pc:sldMk cId="4261597228" sldId="326"/>
            <ac:spMk id="3" creationId="{C45B0512-1188-E44D-883E-AD262CB1187F}"/>
          </ac:spMkLst>
        </pc:spChg>
        <pc:spChg chg="add mod">
          <ac:chgData name="Minh Trần" userId="af3073328ff57e66" providerId="LiveId" clId="{3A24D265-6A7D-F441-B8A4-18CA3B5B6D9C}" dt="2019-06-03T17:57:45.532" v="2313" actId="20577"/>
          <ac:spMkLst>
            <pc:docMk/>
            <pc:sldMk cId="4261597228" sldId="326"/>
            <ac:spMk id="4" creationId="{87C3DBE7-FC8D-5D4F-A935-FBB801C1FDF6}"/>
          </ac:spMkLst>
        </pc:spChg>
      </pc:sldChg>
      <pc:sldChg chg="addSp delSp modSp add">
        <pc:chgData name="Minh Trần" userId="af3073328ff57e66" providerId="LiveId" clId="{3A24D265-6A7D-F441-B8A4-18CA3B5B6D9C}" dt="2019-06-03T17:59:56.847" v="2350" actId="1076"/>
        <pc:sldMkLst>
          <pc:docMk/>
          <pc:sldMk cId="3349557607" sldId="327"/>
        </pc:sldMkLst>
        <pc:spChg chg="mod">
          <ac:chgData name="Minh Trần" userId="af3073328ff57e66" providerId="LiveId" clId="{3A24D265-6A7D-F441-B8A4-18CA3B5B6D9C}" dt="2019-06-03T17:59:29.367" v="2347" actId="20577"/>
          <ac:spMkLst>
            <pc:docMk/>
            <pc:sldMk cId="3349557607" sldId="327"/>
            <ac:spMk id="5" creationId="{A63D0685-95BE-4C4F-AFB5-2BC9BACE3693}"/>
          </ac:spMkLst>
        </pc:spChg>
        <pc:picChg chg="del">
          <ac:chgData name="Minh Trần" userId="af3073328ff57e66" providerId="LiveId" clId="{3A24D265-6A7D-F441-B8A4-18CA3B5B6D9C}" dt="2019-06-03T17:59:52.384" v="2348" actId="478"/>
          <ac:picMkLst>
            <pc:docMk/>
            <pc:sldMk cId="3349557607" sldId="327"/>
            <ac:picMk id="2" creationId="{784994CE-9058-004A-98B4-85BB1FC5EBC9}"/>
          </ac:picMkLst>
        </pc:picChg>
        <pc:picChg chg="add mod">
          <ac:chgData name="Minh Trần" userId="af3073328ff57e66" providerId="LiveId" clId="{3A24D265-6A7D-F441-B8A4-18CA3B5B6D9C}" dt="2019-06-03T17:59:56.847" v="2350" actId="1076"/>
          <ac:picMkLst>
            <pc:docMk/>
            <pc:sldMk cId="3349557607" sldId="327"/>
            <ac:picMk id="3" creationId="{706FA759-7315-684F-AABA-92B485B3F03D}"/>
          </ac:picMkLst>
        </pc:picChg>
      </pc:sldChg>
      <pc:sldChg chg="addSp delSp modSp add">
        <pc:chgData name="Minh Trần" userId="af3073328ff57e66" providerId="LiveId" clId="{3A24D265-6A7D-F441-B8A4-18CA3B5B6D9C}" dt="2019-06-03T18:01:17.448" v="2366" actId="1076"/>
        <pc:sldMkLst>
          <pc:docMk/>
          <pc:sldMk cId="3061953295" sldId="328"/>
        </pc:sldMkLst>
        <pc:spChg chg="mod">
          <ac:chgData name="Minh Trần" userId="af3073328ff57e66" providerId="LiveId" clId="{3A24D265-6A7D-F441-B8A4-18CA3B5B6D9C}" dt="2019-06-03T18:00:15.970" v="2361" actId="20577"/>
          <ac:spMkLst>
            <pc:docMk/>
            <pc:sldMk cId="3061953295" sldId="328"/>
            <ac:spMk id="5" creationId="{A63D0685-95BE-4C4F-AFB5-2BC9BACE3693}"/>
          </ac:spMkLst>
        </pc:spChg>
        <pc:picChg chg="add mod">
          <ac:chgData name="Minh Trần" userId="af3073328ff57e66" providerId="LiveId" clId="{3A24D265-6A7D-F441-B8A4-18CA3B5B6D9C}" dt="2019-06-03T18:01:01.092" v="2364" actId="1076"/>
          <ac:picMkLst>
            <pc:docMk/>
            <pc:sldMk cId="3061953295" sldId="328"/>
            <ac:picMk id="2" creationId="{2C534369-A440-824D-A006-616C0CF374EF}"/>
          </ac:picMkLst>
        </pc:picChg>
        <pc:picChg chg="del">
          <ac:chgData name="Minh Trần" userId="af3073328ff57e66" providerId="LiveId" clId="{3A24D265-6A7D-F441-B8A4-18CA3B5B6D9C}" dt="2019-06-03T18:00:56.558" v="2362" actId="478"/>
          <ac:picMkLst>
            <pc:docMk/>
            <pc:sldMk cId="3061953295" sldId="328"/>
            <ac:picMk id="3" creationId="{706FA759-7315-684F-AABA-92B485B3F03D}"/>
          </ac:picMkLst>
        </pc:picChg>
        <pc:picChg chg="add mod">
          <ac:chgData name="Minh Trần" userId="af3073328ff57e66" providerId="LiveId" clId="{3A24D265-6A7D-F441-B8A4-18CA3B5B6D9C}" dt="2019-06-03T18:01:17.448" v="2366" actId="1076"/>
          <ac:picMkLst>
            <pc:docMk/>
            <pc:sldMk cId="3061953295" sldId="328"/>
            <ac:picMk id="4" creationId="{D934765F-0314-0445-AC98-BA961F4D80A7}"/>
          </ac:picMkLst>
        </pc:picChg>
      </pc:sldChg>
      <pc:sldChg chg="addSp delSp modSp add">
        <pc:chgData name="Minh Trần" userId="af3073328ff57e66" providerId="LiveId" clId="{3A24D265-6A7D-F441-B8A4-18CA3B5B6D9C}" dt="2019-06-03T18:05:40.341" v="2442" actId="1076"/>
        <pc:sldMkLst>
          <pc:docMk/>
          <pc:sldMk cId="314073479" sldId="329"/>
        </pc:sldMkLst>
        <pc:spChg chg="del">
          <ac:chgData name="Minh Trần" userId="af3073328ff57e66" providerId="LiveId" clId="{3A24D265-6A7D-F441-B8A4-18CA3B5B6D9C}" dt="2019-06-03T18:02:00.866" v="2376" actId="478"/>
          <ac:spMkLst>
            <pc:docMk/>
            <pc:sldMk cId="314073479" sldId="329"/>
            <ac:spMk id="5" creationId="{A63D0685-95BE-4C4F-AFB5-2BC9BACE3693}"/>
          </ac:spMkLst>
        </pc:spChg>
        <pc:spChg chg="mod">
          <ac:chgData name="Minh Trần" userId="af3073328ff57e66" providerId="LiveId" clId="{3A24D265-6A7D-F441-B8A4-18CA3B5B6D9C}" dt="2019-06-03T18:03:50.466" v="2387" actId="1076"/>
          <ac:spMkLst>
            <pc:docMk/>
            <pc:sldMk cId="314073479" sldId="329"/>
            <ac:spMk id="6" creationId="{415DD171-0424-BB4C-B026-E85B6B461073}"/>
          </ac:spMkLst>
        </pc:spChg>
        <pc:spChg chg="add mod">
          <ac:chgData name="Minh Trần" userId="af3073328ff57e66" providerId="LiveId" clId="{3A24D265-6A7D-F441-B8A4-18CA3B5B6D9C}" dt="2019-06-03T18:05:40.341" v="2442" actId="1076"/>
          <ac:spMkLst>
            <pc:docMk/>
            <pc:sldMk cId="314073479" sldId="329"/>
            <ac:spMk id="11" creationId="{85AB3D38-6E56-E343-B9A4-4D45077B60A4}"/>
          </ac:spMkLst>
        </pc:spChg>
        <pc:spChg chg="add mod">
          <ac:chgData name="Minh Trần" userId="af3073328ff57e66" providerId="LiveId" clId="{3A24D265-6A7D-F441-B8A4-18CA3B5B6D9C}" dt="2019-06-03T18:05:35.031" v="2441" actId="14100"/>
          <ac:spMkLst>
            <pc:docMk/>
            <pc:sldMk cId="314073479" sldId="329"/>
            <ac:spMk id="12" creationId="{22CA2C13-C6FC-3D44-9355-AE389E73AF9E}"/>
          </ac:spMkLst>
        </pc:spChg>
        <pc:picChg chg="del">
          <ac:chgData name="Minh Trần" userId="af3073328ff57e66" providerId="LiveId" clId="{3A24D265-6A7D-F441-B8A4-18CA3B5B6D9C}" dt="2019-06-03T18:01:56.299" v="2374" actId="478"/>
          <ac:picMkLst>
            <pc:docMk/>
            <pc:sldMk cId="314073479" sldId="329"/>
            <ac:picMk id="2" creationId="{2C534369-A440-824D-A006-616C0CF374EF}"/>
          </ac:picMkLst>
        </pc:picChg>
        <pc:picChg chg="add mod">
          <ac:chgData name="Minh Trần" userId="af3073328ff57e66" providerId="LiveId" clId="{3A24D265-6A7D-F441-B8A4-18CA3B5B6D9C}" dt="2019-06-03T18:02:32.700" v="2380" actId="1076"/>
          <ac:picMkLst>
            <pc:docMk/>
            <pc:sldMk cId="314073479" sldId="329"/>
            <ac:picMk id="3" creationId="{B6F358CF-66D6-6F4C-8377-40D38A0ABA63}"/>
          </ac:picMkLst>
        </pc:picChg>
        <pc:picChg chg="del">
          <ac:chgData name="Minh Trần" userId="af3073328ff57e66" providerId="LiveId" clId="{3A24D265-6A7D-F441-B8A4-18CA3B5B6D9C}" dt="2019-06-03T18:01:57.949" v="2375" actId="478"/>
          <ac:picMkLst>
            <pc:docMk/>
            <pc:sldMk cId="314073479" sldId="329"/>
            <ac:picMk id="4" creationId="{D934765F-0314-0445-AC98-BA961F4D80A7}"/>
          </ac:picMkLst>
        </pc:picChg>
        <pc:picChg chg="add mod">
          <ac:chgData name="Minh Trần" userId="af3073328ff57e66" providerId="LiveId" clId="{3A24D265-6A7D-F441-B8A4-18CA3B5B6D9C}" dt="2019-06-03T18:02:35.788" v="2381" actId="1076"/>
          <ac:picMkLst>
            <pc:docMk/>
            <pc:sldMk cId="314073479" sldId="329"/>
            <ac:picMk id="7" creationId="{EF182D8E-562D-E54C-ABE1-DB89C1998FF5}"/>
          </ac:picMkLst>
        </pc:picChg>
        <pc:picChg chg="add mod">
          <ac:chgData name="Minh Trần" userId="af3073328ff57e66" providerId="LiveId" clId="{3A24D265-6A7D-F441-B8A4-18CA3B5B6D9C}" dt="2019-06-03T18:03:01.081" v="2383" actId="1076"/>
          <ac:picMkLst>
            <pc:docMk/>
            <pc:sldMk cId="314073479" sldId="329"/>
            <ac:picMk id="8" creationId="{8A7C7262-0276-6C40-BC22-C115C293F58F}"/>
          </ac:picMkLst>
        </pc:picChg>
        <pc:picChg chg="add mod">
          <ac:chgData name="Minh Trần" userId="af3073328ff57e66" providerId="LiveId" clId="{3A24D265-6A7D-F441-B8A4-18CA3B5B6D9C}" dt="2019-06-03T18:05:10.753" v="2436" actId="1076"/>
          <ac:picMkLst>
            <pc:docMk/>
            <pc:sldMk cId="314073479" sldId="329"/>
            <ac:picMk id="9" creationId="{7E025524-7A69-5540-ADD2-D982775831A7}"/>
          </ac:picMkLst>
        </pc:picChg>
      </pc:sldChg>
      <pc:sldChg chg="addSp delSp modSp add ord">
        <pc:chgData name="Minh Trần" userId="af3073328ff57e66" providerId="LiveId" clId="{3A24D265-6A7D-F441-B8A4-18CA3B5B6D9C}" dt="2019-06-03T18:06:32.945" v="2461" actId="1076"/>
        <pc:sldMkLst>
          <pc:docMk/>
          <pc:sldMk cId="3494218524" sldId="330"/>
        </pc:sldMkLst>
        <pc:spChg chg="del">
          <ac:chgData name="Minh Trần" userId="af3073328ff57e66" providerId="LiveId" clId="{3A24D265-6A7D-F441-B8A4-18CA3B5B6D9C}" dt="2019-06-03T18:06:26.465" v="2457" actId="478"/>
          <ac:spMkLst>
            <pc:docMk/>
            <pc:sldMk cId="3494218524" sldId="330"/>
            <ac:spMk id="5" creationId="{A63D0685-95BE-4C4F-AFB5-2BC9BACE3693}"/>
          </ac:spMkLst>
        </pc:spChg>
        <pc:spChg chg="mod">
          <ac:chgData name="Minh Trần" userId="af3073328ff57e66" providerId="LiveId" clId="{3A24D265-6A7D-F441-B8A4-18CA3B5B6D9C}" dt="2019-06-03T18:06:03.959" v="2456" actId="20577"/>
          <ac:spMkLst>
            <pc:docMk/>
            <pc:sldMk cId="3494218524" sldId="330"/>
            <ac:spMk id="6" creationId="{415DD171-0424-BB4C-B026-E85B6B461073}"/>
          </ac:spMkLst>
        </pc:spChg>
        <pc:picChg chg="del">
          <ac:chgData name="Minh Trần" userId="af3073328ff57e66" providerId="LiveId" clId="{3A24D265-6A7D-F441-B8A4-18CA3B5B6D9C}" dt="2019-06-03T18:06:27.999" v="2458" actId="478"/>
          <ac:picMkLst>
            <pc:docMk/>
            <pc:sldMk cId="3494218524" sldId="330"/>
            <ac:picMk id="2" creationId="{2C534369-A440-824D-A006-616C0CF374EF}"/>
          </ac:picMkLst>
        </pc:picChg>
        <pc:picChg chg="add mod">
          <ac:chgData name="Minh Trần" userId="af3073328ff57e66" providerId="LiveId" clId="{3A24D265-6A7D-F441-B8A4-18CA3B5B6D9C}" dt="2019-06-03T18:06:32.945" v="2461" actId="1076"/>
          <ac:picMkLst>
            <pc:docMk/>
            <pc:sldMk cId="3494218524" sldId="330"/>
            <ac:picMk id="3" creationId="{DA154171-E200-8D4F-87FC-2DB4466D10F9}"/>
          </ac:picMkLst>
        </pc:picChg>
        <pc:picChg chg="del">
          <ac:chgData name="Minh Trần" userId="af3073328ff57e66" providerId="LiveId" clId="{3A24D265-6A7D-F441-B8A4-18CA3B5B6D9C}" dt="2019-06-03T18:06:29.491" v="2459" actId="478"/>
          <ac:picMkLst>
            <pc:docMk/>
            <pc:sldMk cId="3494218524" sldId="330"/>
            <ac:picMk id="4" creationId="{D934765F-0314-0445-AC98-BA961F4D80A7}"/>
          </ac:picMkLst>
        </pc:picChg>
      </pc:sldChg>
      <pc:sldChg chg="addSp delSp modSp add">
        <pc:chgData name="Minh Trần" userId="af3073328ff57e66" providerId="LiveId" clId="{3A24D265-6A7D-F441-B8A4-18CA3B5B6D9C}" dt="2019-06-03T18:07:08.276" v="2465" actId="1076"/>
        <pc:sldMkLst>
          <pc:docMk/>
          <pc:sldMk cId="742572186" sldId="331"/>
        </pc:sldMkLst>
        <pc:picChg chg="add mod">
          <ac:chgData name="Minh Trần" userId="af3073328ff57e66" providerId="LiveId" clId="{3A24D265-6A7D-F441-B8A4-18CA3B5B6D9C}" dt="2019-06-03T18:07:08.276" v="2465" actId="1076"/>
          <ac:picMkLst>
            <pc:docMk/>
            <pc:sldMk cId="742572186" sldId="331"/>
            <ac:picMk id="2" creationId="{103AED8D-243B-3043-A36E-EEFF9EFAC913}"/>
          </ac:picMkLst>
        </pc:picChg>
        <pc:picChg chg="del">
          <ac:chgData name="Minh Trần" userId="af3073328ff57e66" providerId="LiveId" clId="{3A24D265-6A7D-F441-B8A4-18CA3B5B6D9C}" dt="2019-06-03T18:07:03.823" v="2463" actId="478"/>
          <ac:picMkLst>
            <pc:docMk/>
            <pc:sldMk cId="742572186" sldId="331"/>
            <ac:picMk id="3" creationId="{DA154171-E200-8D4F-87FC-2DB4466D10F9}"/>
          </ac:picMkLst>
        </pc:picChg>
      </pc:sldChg>
      <pc:sldChg chg="addSp delSp modSp add">
        <pc:chgData name="Minh Trần" userId="af3073328ff57e66" providerId="LiveId" clId="{3A24D265-6A7D-F441-B8A4-18CA3B5B6D9C}" dt="2019-06-03T18:07:42.277" v="2469" actId="1076"/>
        <pc:sldMkLst>
          <pc:docMk/>
          <pc:sldMk cId="3183775965" sldId="332"/>
        </pc:sldMkLst>
        <pc:picChg chg="del">
          <ac:chgData name="Minh Trần" userId="af3073328ff57e66" providerId="LiveId" clId="{3A24D265-6A7D-F441-B8A4-18CA3B5B6D9C}" dt="2019-06-03T18:07:37.687" v="2467" actId="478"/>
          <ac:picMkLst>
            <pc:docMk/>
            <pc:sldMk cId="3183775965" sldId="332"/>
            <ac:picMk id="2" creationId="{103AED8D-243B-3043-A36E-EEFF9EFAC913}"/>
          </ac:picMkLst>
        </pc:picChg>
        <pc:picChg chg="add mod">
          <ac:chgData name="Minh Trần" userId="af3073328ff57e66" providerId="LiveId" clId="{3A24D265-6A7D-F441-B8A4-18CA3B5B6D9C}" dt="2019-06-03T18:07:42.277" v="2469" actId="1076"/>
          <ac:picMkLst>
            <pc:docMk/>
            <pc:sldMk cId="3183775965" sldId="332"/>
            <ac:picMk id="3" creationId="{F61AC6DA-BC8F-3C4C-98F6-71FACDE45648}"/>
          </ac:picMkLst>
        </pc:picChg>
      </pc:sldChg>
      <pc:sldChg chg="addSp delSp modSp add">
        <pc:chgData name="Minh Trần" userId="af3073328ff57e66" providerId="LiveId" clId="{3A24D265-6A7D-F441-B8A4-18CA3B5B6D9C}" dt="2019-06-03T18:08:07.964" v="2477" actId="1036"/>
        <pc:sldMkLst>
          <pc:docMk/>
          <pc:sldMk cId="578317821" sldId="333"/>
        </pc:sldMkLst>
        <pc:picChg chg="add mod">
          <ac:chgData name="Minh Trần" userId="af3073328ff57e66" providerId="LiveId" clId="{3A24D265-6A7D-F441-B8A4-18CA3B5B6D9C}" dt="2019-06-03T18:08:07.964" v="2477" actId="1036"/>
          <ac:picMkLst>
            <pc:docMk/>
            <pc:sldMk cId="578317821" sldId="333"/>
            <ac:picMk id="2" creationId="{4C8836DD-4E47-6B46-B1CC-0B84A4BCF7DE}"/>
          </ac:picMkLst>
        </pc:picChg>
        <pc:picChg chg="del">
          <ac:chgData name="Minh Trần" userId="af3073328ff57e66" providerId="LiveId" clId="{3A24D265-6A7D-F441-B8A4-18CA3B5B6D9C}" dt="2019-06-03T18:08:01.322" v="2471" actId="478"/>
          <ac:picMkLst>
            <pc:docMk/>
            <pc:sldMk cId="578317821" sldId="333"/>
            <ac:picMk id="3" creationId="{F61AC6DA-BC8F-3C4C-98F6-71FACDE45648}"/>
          </ac:picMkLst>
        </pc:picChg>
      </pc:sldChg>
      <pc:sldChg chg="modSp add">
        <pc:chgData name="Minh Trần" userId="af3073328ff57e66" providerId="LiveId" clId="{3A24D265-6A7D-F441-B8A4-18CA3B5B6D9C}" dt="2019-06-03T18:10:18.307" v="2521" actId="20577"/>
        <pc:sldMkLst>
          <pc:docMk/>
          <pc:sldMk cId="1530851939" sldId="334"/>
        </pc:sldMkLst>
        <pc:spChg chg="mod">
          <ac:chgData name="Minh Trần" userId="af3073328ff57e66" providerId="LiveId" clId="{3A24D265-6A7D-F441-B8A4-18CA3B5B6D9C}" dt="2019-06-03T18:10:18.307" v="2521" actId="20577"/>
          <ac:spMkLst>
            <pc:docMk/>
            <pc:sldMk cId="1530851939" sldId="334"/>
            <ac:spMk id="2" creationId="{892F771A-E430-9748-B98C-097802F6A72E}"/>
          </ac:spMkLst>
        </pc:spChg>
      </pc:sldChg>
      <pc:sldChg chg="addSp delSp modSp add">
        <pc:chgData name="Minh Trần" userId="af3073328ff57e66" providerId="LiveId" clId="{3A24D265-6A7D-F441-B8A4-18CA3B5B6D9C}" dt="2019-06-03T18:14:27.589" v="2580" actId="207"/>
        <pc:sldMkLst>
          <pc:docMk/>
          <pc:sldMk cId="2416962085" sldId="335"/>
        </pc:sldMkLst>
        <pc:spChg chg="add del mod">
          <ac:chgData name="Minh Trần" userId="af3073328ff57e66" providerId="LiveId" clId="{3A24D265-6A7D-F441-B8A4-18CA3B5B6D9C}" dt="2019-06-03T18:11:31.388" v="2551"/>
          <ac:spMkLst>
            <pc:docMk/>
            <pc:sldMk cId="2416962085" sldId="335"/>
            <ac:spMk id="3" creationId="{FBB1EAD2-E333-8641-9714-A541DBCAD34F}"/>
          </ac:spMkLst>
        </pc:spChg>
        <pc:spChg chg="add del mod">
          <ac:chgData name="Minh Trần" userId="af3073328ff57e66" providerId="LiveId" clId="{3A24D265-6A7D-F441-B8A4-18CA3B5B6D9C}" dt="2019-06-03T18:11:28.828" v="2549" actId="767"/>
          <ac:spMkLst>
            <pc:docMk/>
            <pc:sldMk cId="2416962085" sldId="335"/>
            <ac:spMk id="4" creationId="{E6440C78-4877-4949-8968-ECD6396F6585}"/>
          </ac:spMkLst>
        </pc:spChg>
        <pc:spChg chg="add mod">
          <ac:chgData name="Minh Trần" userId="af3073328ff57e66" providerId="LiveId" clId="{3A24D265-6A7D-F441-B8A4-18CA3B5B6D9C}" dt="2019-06-03T18:14:27.589" v="2580" actId="207"/>
          <ac:spMkLst>
            <pc:docMk/>
            <pc:sldMk cId="2416962085" sldId="335"/>
            <ac:spMk id="5" creationId="{7D4EB22A-7E27-8246-B545-0D79832A559F}"/>
          </ac:spMkLst>
        </pc:spChg>
        <pc:spChg chg="mod">
          <ac:chgData name="Minh Trần" userId="af3073328ff57e66" providerId="LiveId" clId="{3A24D265-6A7D-F441-B8A4-18CA3B5B6D9C}" dt="2019-06-03T18:10:58.199" v="2544" actId="20577"/>
          <ac:spMkLst>
            <pc:docMk/>
            <pc:sldMk cId="2416962085" sldId="335"/>
            <ac:spMk id="6" creationId="{415DD171-0424-BB4C-B026-E85B6B461073}"/>
          </ac:spMkLst>
        </pc:spChg>
        <pc:picChg chg="del">
          <ac:chgData name="Minh Trần" userId="af3073328ff57e66" providerId="LiveId" clId="{3A24D265-6A7D-F441-B8A4-18CA3B5B6D9C}" dt="2019-06-03T18:11:00.959" v="2545" actId="478"/>
          <ac:picMkLst>
            <pc:docMk/>
            <pc:sldMk cId="2416962085" sldId="335"/>
            <ac:picMk id="2" creationId="{4C8836DD-4E47-6B46-B1CC-0B84A4BCF7DE}"/>
          </ac:picMkLst>
        </pc:picChg>
      </pc:sldChg>
      <pc:sldChg chg="addSp modSp add">
        <pc:chgData name="Minh Trần" userId="af3073328ff57e66" providerId="LiveId" clId="{3A24D265-6A7D-F441-B8A4-18CA3B5B6D9C}" dt="2019-06-04T01:39:59.997" v="2589" actId="14100"/>
        <pc:sldMkLst>
          <pc:docMk/>
          <pc:sldMk cId="4267683860" sldId="336"/>
        </pc:sldMkLst>
        <pc:picChg chg="add mod">
          <ac:chgData name="Minh Trần" userId="af3073328ff57e66" providerId="LiveId" clId="{3A24D265-6A7D-F441-B8A4-18CA3B5B6D9C}" dt="2019-06-04T01:39:59.997" v="2589" actId="14100"/>
          <ac:picMkLst>
            <pc:docMk/>
            <pc:sldMk cId="4267683860" sldId="336"/>
            <ac:picMk id="3" creationId="{B90D5CB1-39C2-2742-961B-6CFA44783B33}"/>
          </ac:picMkLst>
        </pc:picChg>
      </pc:sldChg>
      <pc:sldChg chg="addSp delSp modSp add">
        <pc:chgData name="Minh Trần" userId="af3073328ff57e66" providerId="LiveId" clId="{3A24D265-6A7D-F441-B8A4-18CA3B5B6D9C}" dt="2019-06-03T18:16:10.137" v="2588" actId="1076"/>
        <pc:sldMkLst>
          <pc:docMk/>
          <pc:sldMk cId="2132748549" sldId="337"/>
        </pc:sldMkLst>
        <pc:picChg chg="del">
          <ac:chgData name="Minh Trần" userId="af3073328ff57e66" providerId="LiveId" clId="{3A24D265-6A7D-F441-B8A4-18CA3B5B6D9C}" dt="2019-06-03T18:16:05.102" v="2586" actId="478"/>
          <ac:picMkLst>
            <pc:docMk/>
            <pc:sldMk cId="2132748549" sldId="337"/>
            <ac:picMk id="3" creationId="{B90D5CB1-39C2-2742-961B-6CFA44783B33}"/>
          </ac:picMkLst>
        </pc:picChg>
        <pc:picChg chg="add mod">
          <ac:chgData name="Minh Trần" userId="af3073328ff57e66" providerId="LiveId" clId="{3A24D265-6A7D-F441-B8A4-18CA3B5B6D9C}" dt="2019-06-03T18:16:10.137" v="2588" actId="1076"/>
          <ac:picMkLst>
            <pc:docMk/>
            <pc:sldMk cId="2132748549" sldId="337"/>
            <ac:picMk id="4" creationId="{348EE0D5-2017-F944-BB17-134EF59566D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30060A-5D88-4FC3-803A-37864AE07E2B}" type="datetimeFigureOut">
              <a:rPr lang="en-US" smtClean="0"/>
              <a:t>5/2/2024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89A9B-60C8-471F-894B-207642B9B044}" type="slidenum">
              <a:rPr lang="en-US" smtClean="0"/>
              <a:t>‹#›</a:t>
            </a:fld>
            <a:endParaRPr lang="en-US"/>
          </a:p>
        </p:txBody>
      </p:sp>
    </p:spTree>
    <p:extLst>
      <p:ext uri="{BB962C8B-B14F-4D97-AF65-F5344CB8AC3E}">
        <p14:creationId xmlns:p14="http://schemas.microsoft.com/office/powerpoint/2010/main" val="4205188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5</a:t>
            </a:fld>
            <a:endParaRPr lang="en-US"/>
          </a:p>
        </p:txBody>
      </p:sp>
    </p:spTree>
    <p:extLst>
      <p:ext uri="{BB962C8B-B14F-4D97-AF65-F5344CB8AC3E}">
        <p14:creationId xmlns:p14="http://schemas.microsoft.com/office/powerpoint/2010/main" val="3028426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6</a:t>
            </a:fld>
            <a:endParaRPr lang="en-US"/>
          </a:p>
        </p:txBody>
      </p:sp>
    </p:spTree>
    <p:extLst>
      <p:ext uri="{BB962C8B-B14F-4D97-AF65-F5344CB8AC3E}">
        <p14:creationId xmlns:p14="http://schemas.microsoft.com/office/powerpoint/2010/main" val="271440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13</a:t>
            </a:fld>
            <a:endParaRPr lang="en-US"/>
          </a:p>
        </p:txBody>
      </p:sp>
    </p:spTree>
    <p:extLst>
      <p:ext uri="{BB962C8B-B14F-4D97-AF65-F5344CB8AC3E}">
        <p14:creationId xmlns:p14="http://schemas.microsoft.com/office/powerpoint/2010/main" val="143089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16</a:t>
            </a:fld>
            <a:endParaRPr lang="en-US"/>
          </a:p>
        </p:txBody>
      </p:sp>
    </p:spTree>
    <p:extLst>
      <p:ext uri="{BB962C8B-B14F-4D97-AF65-F5344CB8AC3E}">
        <p14:creationId xmlns:p14="http://schemas.microsoft.com/office/powerpoint/2010/main" val="1927451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17</a:t>
            </a:fld>
            <a:endParaRPr lang="en-US"/>
          </a:p>
        </p:txBody>
      </p:sp>
    </p:spTree>
    <p:extLst>
      <p:ext uri="{BB962C8B-B14F-4D97-AF65-F5344CB8AC3E}">
        <p14:creationId xmlns:p14="http://schemas.microsoft.com/office/powerpoint/2010/main" val="72334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19</a:t>
            </a:fld>
            <a:endParaRPr lang="en-US"/>
          </a:p>
        </p:txBody>
      </p:sp>
    </p:spTree>
    <p:extLst>
      <p:ext uri="{BB962C8B-B14F-4D97-AF65-F5344CB8AC3E}">
        <p14:creationId xmlns:p14="http://schemas.microsoft.com/office/powerpoint/2010/main" val="322253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34</a:t>
            </a:fld>
            <a:endParaRPr lang="en-US"/>
          </a:p>
        </p:txBody>
      </p:sp>
    </p:spTree>
    <p:extLst>
      <p:ext uri="{BB962C8B-B14F-4D97-AF65-F5344CB8AC3E}">
        <p14:creationId xmlns:p14="http://schemas.microsoft.com/office/powerpoint/2010/main" val="2211924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65</a:t>
            </a:fld>
            <a:endParaRPr lang="en-US"/>
          </a:p>
        </p:txBody>
      </p:sp>
    </p:spTree>
    <p:extLst>
      <p:ext uri="{BB962C8B-B14F-4D97-AF65-F5344CB8AC3E}">
        <p14:creationId xmlns:p14="http://schemas.microsoft.com/office/powerpoint/2010/main" val="218676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089A9B-60C8-471F-894B-207642B9B044}" type="slidenum">
              <a:rPr lang="en-US" smtClean="0"/>
              <a:t>66</a:t>
            </a:fld>
            <a:endParaRPr lang="en-US"/>
          </a:p>
        </p:txBody>
      </p:sp>
    </p:spTree>
    <p:extLst>
      <p:ext uri="{BB962C8B-B14F-4D97-AF65-F5344CB8AC3E}">
        <p14:creationId xmlns:p14="http://schemas.microsoft.com/office/powerpoint/2010/main" val="2913766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3.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3.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jpg"/><Relationship Id="rId1" Type="http://schemas.openxmlformats.org/officeDocument/2006/relationships/slideMaster" Target="../slideMasters/slideMaster2.xml"/><Relationship Id="rId4"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8.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2.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21.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22.png"/><Relationship Id="rId4" Type="http://schemas.openxmlformats.org/officeDocument/2006/relationships/image" Target="../media/image23.emf"/></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Front Cover 1">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p:nvSpPr>
        <p:spPr>
          <a:xfrm>
            <a:off x="0" y="0"/>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3977B55-F8B1-41BC-A489-3527789532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81698" y="1234018"/>
            <a:ext cx="3847884" cy="3688461"/>
          </a:xfrm>
          <a:prstGeom prst="rect">
            <a:avLst/>
          </a:prstGeom>
        </p:spPr>
      </p:pic>
    </p:spTree>
    <p:extLst>
      <p:ext uri="{BB962C8B-B14F-4D97-AF65-F5344CB8AC3E}">
        <p14:creationId xmlns:p14="http://schemas.microsoft.com/office/powerpoint/2010/main" val="99386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cover">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948855-1089-416A-8AC7-0EBCB10F90B9}"/>
              </a:ext>
            </a:extLst>
          </p:cNvPr>
          <p:cNvSpPr/>
          <p:nvPr/>
        </p:nvSpPr>
        <p:spPr>
          <a:xfrm>
            <a:off x="0" y="-2"/>
            <a:ext cx="9892145"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p:nvSpPr>
        <p:spPr>
          <a:xfrm>
            <a:off x="1037723" y="1706186"/>
            <a:ext cx="7830052" cy="3084889"/>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5" name="Text Placeholder 4">
            <a:extLst>
              <a:ext uri="{FF2B5EF4-FFF2-40B4-BE49-F238E27FC236}">
                <a16:creationId xmlns:a16="http://schemas.microsoft.com/office/drawing/2014/main" id="{FF7CAE11-CA8E-4E60-8769-319FA0DA6865}"/>
              </a:ext>
            </a:extLst>
          </p:cNvPr>
          <p:cNvSpPr>
            <a:spLocks noGrp="1"/>
          </p:cNvSpPr>
          <p:nvPr>
            <p:ph type="body" sz="quarter" idx="15" hasCustomPrompt="1"/>
          </p:nvPr>
        </p:nvSpPr>
        <p:spPr>
          <a:xfrm>
            <a:off x="1480443" y="2177969"/>
            <a:ext cx="6939657" cy="2108282"/>
          </a:xfrm>
        </p:spPr>
        <p:txBody>
          <a:bodyPr>
            <a:normAutofit/>
          </a:bodyPr>
          <a:lstStyle>
            <a:lvl1pPr marL="0" indent="0">
              <a:buNone/>
              <a:defRPr sz="4000" b="1">
                <a:gradFill>
                  <a:gsLst>
                    <a:gs pos="70000">
                      <a:schemeClr val="accent1"/>
                    </a:gs>
                    <a:gs pos="0">
                      <a:schemeClr val="accent2"/>
                    </a:gs>
                  </a:gsLst>
                  <a:lin ang="0" scaled="0"/>
                </a:gradFill>
              </a:defRPr>
            </a:lvl1pPr>
          </a:lstStyle>
          <a:p>
            <a:pPr lvl="0"/>
            <a:r>
              <a:rPr lang="en-US" dirty="0"/>
              <a:t>Section Header</a:t>
            </a:r>
          </a:p>
        </p:txBody>
      </p:sp>
      <p:sp>
        <p:nvSpPr>
          <p:cNvPr id="9" name="Text Placeholder 8">
            <a:extLst>
              <a:ext uri="{FF2B5EF4-FFF2-40B4-BE49-F238E27FC236}">
                <a16:creationId xmlns:a16="http://schemas.microsoft.com/office/drawing/2014/main" id="{6822579B-2657-44E3-B284-C57D176FE589}"/>
              </a:ext>
            </a:extLst>
          </p:cNvPr>
          <p:cNvSpPr>
            <a:spLocks noGrp="1"/>
          </p:cNvSpPr>
          <p:nvPr>
            <p:ph type="body" sz="quarter" idx="16" hasCustomPrompt="1"/>
          </p:nvPr>
        </p:nvSpPr>
        <p:spPr>
          <a:xfrm>
            <a:off x="10410715" y="221874"/>
            <a:ext cx="1649412" cy="1484312"/>
          </a:xfrm>
        </p:spPr>
        <p:txBody>
          <a:bodyPr anchor="b">
            <a:normAutofit/>
          </a:bodyPr>
          <a:lstStyle>
            <a:lvl1pPr marL="0" indent="0" algn="r">
              <a:buNone/>
              <a:defRPr sz="6000" b="0">
                <a:solidFill>
                  <a:schemeClr val="bg2"/>
                </a:solidFill>
              </a:defRPr>
            </a:lvl1pPr>
          </a:lstStyle>
          <a:p>
            <a:pPr lvl="0"/>
            <a:r>
              <a:rPr lang="en-US" dirty="0"/>
              <a:t>01</a:t>
            </a:r>
          </a:p>
        </p:txBody>
      </p:sp>
      <p:sp>
        <p:nvSpPr>
          <p:cNvPr id="8" name="Rectangle 7">
            <a:extLst>
              <a:ext uri="{FF2B5EF4-FFF2-40B4-BE49-F238E27FC236}">
                <a16:creationId xmlns:a16="http://schemas.microsoft.com/office/drawing/2014/main" id="{C6BD603B-A376-4510-BAB6-474443CE991C}"/>
              </a:ext>
            </a:extLst>
          </p:cNvPr>
          <p:cNvSpPr/>
          <p:nvPr/>
        </p:nvSpPr>
        <p:spPr>
          <a:xfrm>
            <a:off x="9089058" y="5147638"/>
            <a:ext cx="359741" cy="359741"/>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29FA97-C73A-4B23-A0D9-2D0366362D15}"/>
              </a:ext>
            </a:extLst>
          </p:cNvPr>
          <p:cNvSpPr/>
          <p:nvPr/>
        </p:nvSpPr>
        <p:spPr>
          <a:xfrm>
            <a:off x="8867775" y="5368998"/>
            <a:ext cx="351564" cy="35974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717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ndard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9829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884792"/>
            <a:ext cx="6983408"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290733"/>
            <a:ext cx="6982915" cy="485775"/>
          </a:xfrm>
        </p:spPr>
        <p:txBody>
          <a:bodyPr anchor="ctr">
            <a:normAutofit/>
          </a:bodyPr>
          <a:lstStyle>
            <a:lvl1pPr marL="0" indent="0">
              <a:buNone/>
              <a:defRPr sz="2000" b="1">
                <a:solidFill>
                  <a:schemeClr val="bg2"/>
                </a:solidFill>
              </a:defRPr>
            </a:lvl1pPr>
          </a:lstStyle>
          <a:p>
            <a:pPr lvl="0"/>
            <a:r>
              <a:rPr lang="en-US" dirty="0"/>
              <a:t>Sub-Heading Here</a:t>
            </a:r>
          </a:p>
        </p:txBody>
      </p:sp>
      <p:cxnSp>
        <p:nvCxnSpPr>
          <p:cNvPr id="9" name="Straight Connector 8">
            <a:extLst>
              <a:ext uri="{FF2B5EF4-FFF2-40B4-BE49-F238E27FC236}">
                <a16:creationId xmlns:a16="http://schemas.microsoft.com/office/drawing/2014/main" id="{2B7A87D9-F461-4214-89A2-5CC4233B821C}"/>
              </a:ext>
            </a:extLst>
          </p:cNvPr>
          <p:cNvCxnSpPr/>
          <p:nvPr/>
        </p:nvCxnSpPr>
        <p:spPr>
          <a:xfrm>
            <a:off x="10202779" y="0"/>
            <a:ext cx="0" cy="6858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E89F53-1788-4DED-9E50-73537512643B}"/>
              </a:ext>
            </a:extLst>
          </p:cNvPr>
          <p:cNvSpPr/>
          <p:nvPr/>
        </p:nvSpPr>
        <p:spPr>
          <a:xfrm>
            <a:off x="9360571" y="4785824"/>
            <a:ext cx="1383630" cy="1383630"/>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8B1D7B-0C32-4926-BA37-75EEF2940DDD}"/>
              </a:ext>
            </a:extLst>
          </p:cNvPr>
          <p:cNvSpPr/>
          <p:nvPr/>
        </p:nvSpPr>
        <p:spPr>
          <a:xfrm>
            <a:off x="9180097" y="4656221"/>
            <a:ext cx="1383630" cy="138363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F4B2A7-DFC8-4809-9584-8CD368862473}"/>
              </a:ext>
            </a:extLst>
          </p:cNvPr>
          <p:cNvSpPr/>
          <p:nvPr/>
        </p:nvSpPr>
        <p:spPr>
          <a:xfrm>
            <a:off x="11122186" y="1626113"/>
            <a:ext cx="517358" cy="517358"/>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EA421C-6BDF-4636-BF53-9B729F0C10A7}"/>
              </a:ext>
            </a:extLst>
          </p:cNvPr>
          <p:cNvSpPr/>
          <p:nvPr/>
        </p:nvSpPr>
        <p:spPr>
          <a:xfrm>
            <a:off x="10941712" y="1776508"/>
            <a:ext cx="505599" cy="51735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9AC2A3-9F1A-4A37-8128-D2327580C5AE}"/>
              </a:ext>
            </a:extLst>
          </p:cNvPr>
          <p:cNvSpPr/>
          <p:nvPr/>
        </p:nvSpPr>
        <p:spPr>
          <a:xfrm>
            <a:off x="8885196" y="2994326"/>
            <a:ext cx="434674" cy="43467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8D9E1B-D1E5-4D9A-AE23-53A4E498A323}"/>
              </a:ext>
            </a:extLst>
          </p:cNvPr>
          <p:cNvSpPr/>
          <p:nvPr/>
        </p:nvSpPr>
        <p:spPr>
          <a:xfrm>
            <a:off x="8704723" y="3144721"/>
            <a:ext cx="424794" cy="43467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944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tandard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212987"/>
            <a:ext cx="10293016"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7" name="Rectangle 6">
            <a:extLst>
              <a:ext uri="{FF2B5EF4-FFF2-40B4-BE49-F238E27FC236}">
                <a16:creationId xmlns:a16="http://schemas.microsoft.com/office/drawing/2014/main" id="{365D75C5-070B-43C6-A2EC-520A1054A20C}"/>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4508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With 1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054007"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5" y="1212987"/>
            <a:ext cx="6054008"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cxnSp>
        <p:nvCxnSpPr>
          <p:cNvPr id="4" name="Connector: Elbow 3">
            <a:extLst>
              <a:ext uri="{FF2B5EF4-FFF2-40B4-BE49-F238E27FC236}">
                <a16:creationId xmlns:a16="http://schemas.microsoft.com/office/drawing/2014/main" id="{52309445-5A61-46DA-B640-9F38792F0284}"/>
              </a:ext>
            </a:extLst>
          </p:cNvPr>
          <p:cNvCxnSpPr>
            <a:cxnSpLocks/>
          </p:cNvCxnSpPr>
          <p:nvPr/>
        </p:nvCxnSpPr>
        <p:spPr>
          <a:xfrm flipV="1">
            <a:off x="0" y="847908"/>
            <a:ext cx="12211665" cy="5604646"/>
          </a:xfrm>
          <a:prstGeom prst="bentConnector3">
            <a:avLst>
              <a:gd name="adj1" fmla="val 78341"/>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Picture Placeholder 4">
            <a:extLst>
              <a:ext uri="{FF2B5EF4-FFF2-40B4-BE49-F238E27FC236}">
                <a16:creationId xmlns:a16="http://schemas.microsoft.com/office/drawing/2014/main" id="{C9E366E7-2A3D-4DEF-8060-807B632BE5FB}"/>
              </a:ext>
            </a:extLst>
          </p:cNvPr>
          <p:cNvSpPr>
            <a:spLocks noGrp="1"/>
          </p:cNvSpPr>
          <p:nvPr>
            <p:ph type="pic" sz="quarter" idx="13"/>
          </p:nvPr>
        </p:nvSpPr>
        <p:spPr>
          <a:xfrm>
            <a:off x="7321255" y="1565138"/>
            <a:ext cx="4032340" cy="3923671"/>
          </a:xfrm>
          <a:solidFill>
            <a:schemeClr val="tx1">
              <a:lumMod val="95000"/>
            </a:schemeClr>
          </a:solidFill>
        </p:spPr>
        <p:txBody>
          <a:bodyPr/>
          <a:lstStyle/>
          <a:p>
            <a:r>
              <a:rPr lang="en-US"/>
              <a:t>Click icon to add picture</a:t>
            </a:r>
          </a:p>
        </p:txBody>
      </p:sp>
      <p:sp>
        <p:nvSpPr>
          <p:cNvPr id="13" name="Rectangle 12">
            <a:extLst>
              <a:ext uri="{FF2B5EF4-FFF2-40B4-BE49-F238E27FC236}">
                <a16:creationId xmlns:a16="http://schemas.microsoft.com/office/drawing/2014/main" id="{A5EE8406-5730-499B-AB8A-9174051D8886}"/>
              </a:ext>
            </a:extLst>
          </p:cNvPr>
          <p:cNvSpPr/>
          <p:nvPr/>
        </p:nvSpPr>
        <p:spPr>
          <a:xfrm>
            <a:off x="11395007" y="5849295"/>
            <a:ext cx="452864" cy="45286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83AAA-EC9C-4D48-86F2-577AD349442B}"/>
              </a:ext>
            </a:extLst>
          </p:cNvPr>
          <p:cNvSpPr/>
          <p:nvPr/>
        </p:nvSpPr>
        <p:spPr>
          <a:xfrm>
            <a:off x="11214534" y="5999690"/>
            <a:ext cx="442571" cy="45286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08F9A5-EC95-4A0A-B012-3129F612FCBE}"/>
              </a:ext>
            </a:extLst>
          </p:cNvPr>
          <p:cNvSpPr/>
          <p:nvPr/>
        </p:nvSpPr>
        <p:spPr>
          <a:xfrm>
            <a:off x="9037747" y="405446"/>
            <a:ext cx="322563" cy="322563"/>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5B17D1-EB3B-4981-95CC-095770362D06}"/>
              </a:ext>
            </a:extLst>
          </p:cNvPr>
          <p:cNvSpPr/>
          <p:nvPr/>
        </p:nvSpPr>
        <p:spPr>
          <a:xfrm>
            <a:off x="8857273" y="555841"/>
            <a:ext cx="315231" cy="32256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6522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ith side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571108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795E5A48-ECCB-43DC-93A4-391CA82BEBFF}"/>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100B770C-B286-4CAD-8380-66B68FEF383E}"/>
              </a:ext>
            </a:extLst>
          </p:cNvPr>
          <p:cNvSpPr>
            <a:spLocks noGrp="1"/>
          </p:cNvSpPr>
          <p:nvPr>
            <p:ph type="pic" sz="quarter" idx="13"/>
          </p:nvPr>
        </p:nvSpPr>
        <p:spPr>
          <a:xfrm>
            <a:off x="7435850" y="-1"/>
            <a:ext cx="4756150" cy="6719091"/>
          </a:xfrm>
          <a:solidFill>
            <a:schemeClr val="tx1">
              <a:lumMod val="95000"/>
            </a:schemeClr>
          </a:solidFill>
        </p:spPr>
        <p:txBody>
          <a:bodyPr/>
          <a:lstStyle/>
          <a:p>
            <a:r>
              <a:rPr lang="en-US"/>
              <a:t>Click icon to add picture</a:t>
            </a:r>
          </a:p>
        </p:txBody>
      </p:sp>
      <p:sp>
        <p:nvSpPr>
          <p:cNvPr id="8" name="Text Placeholder 5">
            <a:extLst>
              <a:ext uri="{FF2B5EF4-FFF2-40B4-BE49-F238E27FC236}">
                <a16:creationId xmlns:a16="http://schemas.microsoft.com/office/drawing/2014/main" id="{DDFE92DE-CFA0-8310-19D4-F3F7530DE694}"/>
              </a:ext>
            </a:extLst>
          </p:cNvPr>
          <p:cNvSpPr>
            <a:spLocks noGrp="1"/>
          </p:cNvSpPr>
          <p:nvPr>
            <p:ph type="body" sz="quarter" idx="11"/>
          </p:nvPr>
        </p:nvSpPr>
        <p:spPr>
          <a:xfrm>
            <a:off x="838404" y="1884792"/>
            <a:ext cx="5711483"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9" name="Text Placeholder 3">
            <a:extLst>
              <a:ext uri="{FF2B5EF4-FFF2-40B4-BE49-F238E27FC236}">
                <a16:creationId xmlns:a16="http://schemas.microsoft.com/office/drawing/2014/main" id="{1D3F2639-BACD-ADBC-1684-14D977AAA0F9}"/>
              </a:ext>
            </a:extLst>
          </p:cNvPr>
          <p:cNvSpPr>
            <a:spLocks noGrp="1"/>
          </p:cNvSpPr>
          <p:nvPr>
            <p:ph type="body" sz="quarter" idx="12" hasCustomPrompt="1"/>
          </p:nvPr>
        </p:nvSpPr>
        <p:spPr>
          <a:xfrm>
            <a:off x="838201" y="1290733"/>
            <a:ext cx="5711080" cy="485775"/>
          </a:xfrm>
        </p:spPr>
        <p:txBody>
          <a:bodyPr anchor="ctr">
            <a:normAutofit/>
          </a:bodyPr>
          <a:lstStyle>
            <a:lvl1pPr marL="0" indent="0">
              <a:buNone/>
              <a:defRPr sz="2000" b="1">
                <a:solidFill>
                  <a:schemeClr val="bg2"/>
                </a:solidFill>
              </a:defRPr>
            </a:lvl1pPr>
          </a:lstStyle>
          <a:p>
            <a:pPr lvl="0"/>
            <a:r>
              <a:rPr lang="en-US" dirty="0"/>
              <a:t>Sub-Heading Here</a:t>
            </a:r>
          </a:p>
        </p:txBody>
      </p:sp>
    </p:spTree>
    <p:extLst>
      <p:ext uri="{BB962C8B-B14F-4D97-AF65-F5344CB8AC3E}">
        <p14:creationId xmlns:p14="http://schemas.microsoft.com/office/powerpoint/2010/main" val="3067304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mpty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365D75C5-070B-43C6-A2EC-520A1054A20C}"/>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7461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blocks">
    <p:bg>
      <p:bgPr>
        <a:solidFill>
          <a:schemeClr val="tx1"/>
        </a:solidFill>
        <a:effectLst/>
      </p:bgPr>
    </p:bg>
    <p:spTree>
      <p:nvGrpSpPr>
        <p:cNvPr id="1" name=""/>
        <p:cNvGrpSpPr/>
        <p:nvPr/>
      </p:nvGrpSpPr>
      <p:grpSpPr>
        <a:xfrm>
          <a:off x="0" y="0"/>
          <a:ext cx="0" cy="0"/>
          <a:chOff x="0" y="0"/>
          <a:chExt cx="0" cy="0"/>
        </a:xfrm>
      </p:grpSpPr>
      <p:sp>
        <p:nvSpPr>
          <p:cNvPr id="15" name="Text Placeholder 36">
            <a:extLst>
              <a:ext uri="{FF2B5EF4-FFF2-40B4-BE49-F238E27FC236}">
                <a16:creationId xmlns:a16="http://schemas.microsoft.com/office/drawing/2014/main" id="{BEB70A2B-E770-453C-87CB-27AEC7782C7F}"/>
              </a:ext>
            </a:extLst>
          </p:cNvPr>
          <p:cNvSpPr>
            <a:spLocks noGrp="1"/>
          </p:cNvSpPr>
          <p:nvPr>
            <p:ph type="body" sz="quarter" idx="33" hasCustomPrompt="1"/>
          </p:nvPr>
        </p:nvSpPr>
        <p:spPr>
          <a:xfrm>
            <a:off x="8223819"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14" name="Text Placeholder 36">
            <a:extLst>
              <a:ext uri="{FF2B5EF4-FFF2-40B4-BE49-F238E27FC236}">
                <a16:creationId xmlns:a16="http://schemas.microsoft.com/office/drawing/2014/main" id="{D4AAC140-90B2-4DB0-9768-B81A8825E7C6}"/>
              </a:ext>
            </a:extLst>
          </p:cNvPr>
          <p:cNvSpPr>
            <a:spLocks noGrp="1"/>
          </p:cNvSpPr>
          <p:nvPr>
            <p:ph type="body" sz="quarter" idx="32" hasCustomPrompt="1"/>
          </p:nvPr>
        </p:nvSpPr>
        <p:spPr>
          <a:xfrm>
            <a:off x="4528628"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47" name="Text Placeholder 46"/>
          <p:cNvSpPr>
            <a:spLocks noGrp="1"/>
          </p:cNvSpPr>
          <p:nvPr>
            <p:ph type="body" sz="quarter" idx="15" hasCustomPrompt="1"/>
          </p:nvPr>
        </p:nvSpPr>
        <p:spPr>
          <a:xfrm>
            <a:off x="4721333" y="1815548"/>
            <a:ext cx="2960105" cy="453827"/>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5548"/>
            <a:ext cx="2971756" cy="453827"/>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5548"/>
            <a:ext cx="2961403" cy="453827"/>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5" name="Text Placeholder 4">
            <a:extLst>
              <a:ext uri="{FF2B5EF4-FFF2-40B4-BE49-F238E27FC236}">
                <a16:creationId xmlns:a16="http://schemas.microsoft.com/office/drawing/2014/main" id="{FDC31F37-22BC-42FF-B83D-8940FBE587D0}"/>
              </a:ext>
            </a:extLst>
          </p:cNvPr>
          <p:cNvSpPr>
            <a:spLocks noGrp="1"/>
          </p:cNvSpPr>
          <p:nvPr>
            <p:ph type="body" sz="quarter" idx="29"/>
          </p:nvPr>
        </p:nvSpPr>
        <p:spPr>
          <a:xfrm>
            <a:off x="1033463" y="2462197"/>
            <a:ext cx="2962275" cy="2989424"/>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4">
            <a:extLst>
              <a:ext uri="{FF2B5EF4-FFF2-40B4-BE49-F238E27FC236}">
                <a16:creationId xmlns:a16="http://schemas.microsoft.com/office/drawing/2014/main" id="{32861BB9-9D7C-4D75-84D6-E40305AC5B8E}"/>
              </a:ext>
            </a:extLst>
          </p:cNvPr>
          <p:cNvSpPr>
            <a:spLocks noGrp="1"/>
          </p:cNvSpPr>
          <p:nvPr>
            <p:ph type="body" sz="quarter" idx="30"/>
          </p:nvPr>
        </p:nvSpPr>
        <p:spPr>
          <a:xfrm>
            <a:off x="4732336" y="2460687"/>
            <a:ext cx="2962275" cy="3056342"/>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9CF6C1B5-CF89-4E3C-885F-696504799B48}"/>
              </a:ext>
            </a:extLst>
          </p:cNvPr>
          <p:cNvSpPr>
            <a:spLocks noGrp="1"/>
          </p:cNvSpPr>
          <p:nvPr>
            <p:ph type="body" sz="quarter" idx="31"/>
          </p:nvPr>
        </p:nvSpPr>
        <p:spPr>
          <a:xfrm>
            <a:off x="8434876" y="2461009"/>
            <a:ext cx="2962275" cy="3042016"/>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itle 1">
            <a:extLst>
              <a:ext uri="{FF2B5EF4-FFF2-40B4-BE49-F238E27FC236}">
                <a16:creationId xmlns:a16="http://schemas.microsoft.com/office/drawing/2014/main" id="{9402FA20-1BB6-44D2-91E5-1C1D4BD3C3C6}"/>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13" name="Rectangle 12">
            <a:extLst>
              <a:ext uri="{FF2B5EF4-FFF2-40B4-BE49-F238E27FC236}">
                <a16:creationId xmlns:a16="http://schemas.microsoft.com/office/drawing/2014/main" id="{A2C0D5BC-1D94-4A11-AEC5-748544C41F8D}"/>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02279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2012147"/>
            <a:ext cx="5039882" cy="3657599"/>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7" name="Rectangle 6">
            <a:extLst>
              <a:ext uri="{FF2B5EF4-FFF2-40B4-BE49-F238E27FC236}">
                <a16:creationId xmlns:a16="http://schemas.microsoft.com/office/drawing/2014/main" id="{365D75C5-070B-43C6-A2EC-520A1054A20C}"/>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E8F7C335-D964-4B8E-8A14-95F40E7C21DA}"/>
              </a:ext>
            </a:extLst>
          </p:cNvPr>
          <p:cNvSpPr>
            <a:spLocks noGrp="1"/>
          </p:cNvSpPr>
          <p:nvPr>
            <p:ph type="body" sz="quarter" idx="12" hasCustomPrompt="1"/>
          </p:nvPr>
        </p:nvSpPr>
        <p:spPr>
          <a:xfrm>
            <a:off x="838201" y="1399721"/>
            <a:ext cx="5039882" cy="485775"/>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8" name="Text Placeholder 5">
            <a:extLst>
              <a:ext uri="{FF2B5EF4-FFF2-40B4-BE49-F238E27FC236}">
                <a16:creationId xmlns:a16="http://schemas.microsoft.com/office/drawing/2014/main" id="{3940330E-EAF3-4146-ABB5-ADFFAB4A779B}"/>
              </a:ext>
            </a:extLst>
          </p:cNvPr>
          <p:cNvSpPr>
            <a:spLocks noGrp="1"/>
          </p:cNvSpPr>
          <p:nvPr>
            <p:ph type="body" sz="quarter" idx="13"/>
          </p:nvPr>
        </p:nvSpPr>
        <p:spPr>
          <a:xfrm>
            <a:off x="6240828" y="2021478"/>
            <a:ext cx="5039882" cy="3657599"/>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9" name="Text Placeholder 3">
            <a:extLst>
              <a:ext uri="{FF2B5EF4-FFF2-40B4-BE49-F238E27FC236}">
                <a16:creationId xmlns:a16="http://schemas.microsoft.com/office/drawing/2014/main" id="{BBD28F15-B203-4F94-B8D7-F04712032242}"/>
              </a:ext>
            </a:extLst>
          </p:cNvPr>
          <p:cNvSpPr>
            <a:spLocks noGrp="1"/>
          </p:cNvSpPr>
          <p:nvPr>
            <p:ph type="body" sz="quarter" idx="14" hasCustomPrompt="1"/>
          </p:nvPr>
        </p:nvSpPr>
        <p:spPr>
          <a:xfrm>
            <a:off x="6240828" y="1399721"/>
            <a:ext cx="5039882" cy="485775"/>
          </a:xfrm>
        </p:spPr>
        <p:txBody>
          <a:bodyPr anchor="ctr">
            <a:normAutofit/>
          </a:bodyPr>
          <a:lstStyle>
            <a:lvl1pPr marL="0" indent="0">
              <a:buNone/>
              <a:defRPr sz="2000" b="1">
                <a:solidFill>
                  <a:schemeClr val="bg2"/>
                </a:solidFill>
              </a:defRPr>
            </a:lvl1pPr>
          </a:lstStyle>
          <a:p>
            <a:pPr lvl="0"/>
            <a:r>
              <a:rPr lang="en-US" dirty="0"/>
              <a:t>Sub-Heading Here</a:t>
            </a:r>
          </a:p>
        </p:txBody>
      </p:sp>
      <p:cxnSp>
        <p:nvCxnSpPr>
          <p:cNvPr id="4" name="Straight Connector 3">
            <a:extLst>
              <a:ext uri="{FF2B5EF4-FFF2-40B4-BE49-F238E27FC236}">
                <a16:creationId xmlns:a16="http://schemas.microsoft.com/office/drawing/2014/main" id="{12C36AEA-9A9B-5E2A-5D60-A03A8418739E}"/>
              </a:ext>
            </a:extLst>
          </p:cNvPr>
          <p:cNvCxnSpPr/>
          <p:nvPr/>
        </p:nvCxnSpPr>
        <p:spPr>
          <a:xfrm>
            <a:off x="6047653" y="1399721"/>
            <a:ext cx="0" cy="4593575"/>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383826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07922"/>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897983"/>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365498"/>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365498"/>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509607"/>
            <a:ext cx="4760844" cy="423215"/>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509607"/>
            <a:ext cx="4731026" cy="423215"/>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15" name="Text Placeholder 2">
            <a:extLst>
              <a:ext uri="{FF2B5EF4-FFF2-40B4-BE49-F238E27FC236}">
                <a16:creationId xmlns:a16="http://schemas.microsoft.com/office/drawing/2014/main" id="{8C96B441-B518-C944-AEAD-6FFD8ED98E3C}"/>
              </a:ext>
            </a:extLst>
          </p:cNvPr>
          <p:cNvSpPr>
            <a:spLocks noGrp="1"/>
          </p:cNvSpPr>
          <p:nvPr>
            <p:ph type="body" sz="quarter" idx="26"/>
          </p:nvPr>
        </p:nvSpPr>
        <p:spPr>
          <a:xfrm>
            <a:off x="1034128" y="1962468"/>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0C9197E8-EEE0-644D-8341-BC9FACF0ABDC}"/>
              </a:ext>
            </a:extLst>
          </p:cNvPr>
          <p:cNvSpPr>
            <a:spLocks noGrp="1"/>
          </p:cNvSpPr>
          <p:nvPr>
            <p:ph type="body" sz="quarter" idx="28"/>
          </p:nvPr>
        </p:nvSpPr>
        <p:spPr>
          <a:xfrm>
            <a:off x="6411936" y="1962468"/>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9" name="Title 1">
            <a:extLst>
              <a:ext uri="{FF2B5EF4-FFF2-40B4-BE49-F238E27FC236}">
                <a16:creationId xmlns:a16="http://schemas.microsoft.com/office/drawing/2014/main" id="{BC3CD257-08F3-41B0-A2B0-900EDCB9336C}"/>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21" name="Rectangle 20">
            <a:extLst>
              <a:ext uri="{FF2B5EF4-FFF2-40B4-BE49-F238E27FC236}">
                <a16:creationId xmlns:a16="http://schemas.microsoft.com/office/drawing/2014/main" id="{9A4DD68E-5C43-438C-99B5-C84D4AB40B4E}"/>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46">
            <a:extLst>
              <a:ext uri="{FF2B5EF4-FFF2-40B4-BE49-F238E27FC236}">
                <a16:creationId xmlns:a16="http://schemas.microsoft.com/office/drawing/2014/main" id="{36DDA426-4DC8-404D-BEA4-07348F321C68}"/>
              </a:ext>
            </a:extLst>
          </p:cNvPr>
          <p:cNvSpPr>
            <a:spLocks noGrp="1"/>
          </p:cNvSpPr>
          <p:nvPr>
            <p:ph type="body" sz="quarter" idx="29" hasCustomPrompt="1"/>
          </p:nvPr>
        </p:nvSpPr>
        <p:spPr>
          <a:xfrm>
            <a:off x="6397029" y="4068814"/>
            <a:ext cx="4760844" cy="423215"/>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23" name="Text Placeholder 46">
            <a:extLst>
              <a:ext uri="{FF2B5EF4-FFF2-40B4-BE49-F238E27FC236}">
                <a16:creationId xmlns:a16="http://schemas.microsoft.com/office/drawing/2014/main" id="{FF423B08-2B12-49E0-8760-C373E47FAE44}"/>
              </a:ext>
            </a:extLst>
          </p:cNvPr>
          <p:cNvSpPr>
            <a:spLocks noGrp="1"/>
          </p:cNvSpPr>
          <p:nvPr>
            <p:ph type="body" sz="quarter" idx="30" hasCustomPrompt="1"/>
          </p:nvPr>
        </p:nvSpPr>
        <p:spPr>
          <a:xfrm>
            <a:off x="1034128" y="4068814"/>
            <a:ext cx="4731026" cy="423215"/>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24" name="Text Placeholder 2">
            <a:extLst>
              <a:ext uri="{FF2B5EF4-FFF2-40B4-BE49-F238E27FC236}">
                <a16:creationId xmlns:a16="http://schemas.microsoft.com/office/drawing/2014/main" id="{A9C7BD12-0F3D-4D50-AC91-B35CCB166F1F}"/>
              </a:ext>
            </a:extLst>
          </p:cNvPr>
          <p:cNvSpPr>
            <a:spLocks noGrp="1"/>
          </p:cNvSpPr>
          <p:nvPr>
            <p:ph type="body" sz="quarter" idx="31"/>
          </p:nvPr>
        </p:nvSpPr>
        <p:spPr>
          <a:xfrm>
            <a:off x="1034128" y="4521675"/>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7E0ADA7C-AE86-4BAB-A9D7-4F6CBC7F836C}"/>
              </a:ext>
            </a:extLst>
          </p:cNvPr>
          <p:cNvSpPr>
            <a:spLocks noGrp="1"/>
          </p:cNvSpPr>
          <p:nvPr>
            <p:ph type="body" sz="quarter" idx="32"/>
          </p:nvPr>
        </p:nvSpPr>
        <p:spPr>
          <a:xfrm>
            <a:off x="6411936" y="4521675"/>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570855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ix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272345"/>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272345"/>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272346"/>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9" name="Text Placeholder 46"/>
          <p:cNvSpPr>
            <a:spLocks noGrp="1"/>
          </p:cNvSpPr>
          <p:nvPr>
            <p:ph type="body" sz="quarter" idx="17" hasCustomPrompt="1"/>
          </p:nvPr>
        </p:nvSpPr>
        <p:spPr>
          <a:xfrm>
            <a:off x="1034128" y="1376001"/>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21" name="Text Placeholder 2">
            <a:extLst>
              <a:ext uri="{FF2B5EF4-FFF2-40B4-BE49-F238E27FC236}">
                <a16:creationId xmlns:a16="http://schemas.microsoft.com/office/drawing/2014/main" id="{2D657AA7-9D1D-DF42-8A30-F2C7E74A1AD5}"/>
              </a:ext>
            </a:extLst>
          </p:cNvPr>
          <p:cNvSpPr>
            <a:spLocks noGrp="1"/>
          </p:cNvSpPr>
          <p:nvPr>
            <p:ph type="body" sz="quarter" idx="35"/>
          </p:nvPr>
        </p:nvSpPr>
        <p:spPr>
          <a:xfrm>
            <a:off x="1034128"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5" name="Text Placeholder 36">
            <a:extLst>
              <a:ext uri="{FF2B5EF4-FFF2-40B4-BE49-F238E27FC236}">
                <a16:creationId xmlns:a16="http://schemas.microsoft.com/office/drawing/2014/main" id="{B978492D-3924-3044-AB2D-480EE03AC5D4}"/>
              </a:ext>
            </a:extLst>
          </p:cNvPr>
          <p:cNvSpPr>
            <a:spLocks noGrp="1"/>
          </p:cNvSpPr>
          <p:nvPr>
            <p:ph type="body" sz="quarter" idx="39" hasCustomPrompt="1"/>
          </p:nvPr>
        </p:nvSpPr>
        <p:spPr>
          <a:xfrm>
            <a:off x="8247998" y="3959610"/>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6" name="Text Placeholder 36">
            <a:extLst>
              <a:ext uri="{FF2B5EF4-FFF2-40B4-BE49-F238E27FC236}">
                <a16:creationId xmlns:a16="http://schemas.microsoft.com/office/drawing/2014/main" id="{9E133F7F-4A15-F047-BFAB-D68E211FF107}"/>
              </a:ext>
            </a:extLst>
          </p:cNvPr>
          <p:cNvSpPr>
            <a:spLocks noGrp="1"/>
          </p:cNvSpPr>
          <p:nvPr>
            <p:ph type="body" sz="quarter" idx="40" hasCustomPrompt="1"/>
          </p:nvPr>
        </p:nvSpPr>
        <p:spPr>
          <a:xfrm>
            <a:off x="4540717" y="3959611"/>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DA74CB81-4C04-EB40-BE0D-7E4F2FB3D320}"/>
              </a:ext>
            </a:extLst>
          </p:cNvPr>
          <p:cNvSpPr>
            <a:spLocks noGrp="1"/>
          </p:cNvSpPr>
          <p:nvPr>
            <p:ph type="body" sz="quarter" idx="45" hasCustomPrompt="1"/>
          </p:nvPr>
        </p:nvSpPr>
        <p:spPr>
          <a:xfrm>
            <a:off x="833437" y="3969549"/>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5" name="Title 1">
            <a:extLst>
              <a:ext uri="{FF2B5EF4-FFF2-40B4-BE49-F238E27FC236}">
                <a16:creationId xmlns:a16="http://schemas.microsoft.com/office/drawing/2014/main" id="{6BD285D1-7686-41BC-9222-77E4B43A3AAD}"/>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37" name="Text Placeholder 46">
            <a:extLst>
              <a:ext uri="{FF2B5EF4-FFF2-40B4-BE49-F238E27FC236}">
                <a16:creationId xmlns:a16="http://schemas.microsoft.com/office/drawing/2014/main" id="{B17385F3-4D65-4CDA-A364-6287583F36E6}"/>
              </a:ext>
            </a:extLst>
          </p:cNvPr>
          <p:cNvSpPr>
            <a:spLocks noGrp="1"/>
          </p:cNvSpPr>
          <p:nvPr>
            <p:ph type="body" sz="quarter" idx="46" hasCustomPrompt="1"/>
          </p:nvPr>
        </p:nvSpPr>
        <p:spPr>
          <a:xfrm>
            <a:off x="4728135" y="1376001"/>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0" name="Text Placeholder 2">
            <a:extLst>
              <a:ext uri="{FF2B5EF4-FFF2-40B4-BE49-F238E27FC236}">
                <a16:creationId xmlns:a16="http://schemas.microsoft.com/office/drawing/2014/main" id="{F9989727-EE6B-46A9-A53F-D644D5488911}"/>
              </a:ext>
            </a:extLst>
          </p:cNvPr>
          <p:cNvSpPr>
            <a:spLocks noGrp="1"/>
          </p:cNvSpPr>
          <p:nvPr>
            <p:ph type="body" sz="quarter" idx="47"/>
          </p:nvPr>
        </p:nvSpPr>
        <p:spPr>
          <a:xfrm>
            <a:off x="4728135"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1" name="Text Placeholder 46">
            <a:extLst>
              <a:ext uri="{FF2B5EF4-FFF2-40B4-BE49-F238E27FC236}">
                <a16:creationId xmlns:a16="http://schemas.microsoft.com/office/drawing/2014/main" id="{AFB47463-9066-47BD-BDBE-772BCB8BB5B2}"/>
              </a:ext>
            </a:extLst>
          </p:cNvPr>
          <p:cNvSpPr>
            <a:spLocks noGrp="1"/>
          </p:cNvSpPr>
          <p:nvPr>
            <p:ph type="body" sz="quarter" idx="48" hasCustomPrompt="1"/>
          </p:nvPr>
        </p:nvSpPr>
        <p:spPr>
          <a:xfrm>
            <a:off x="8469954" y="1376001"/>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2" name="Text Placeholder 2">
            <a:extLst>
              <a:ext uri="{FF2B5EF4-FFF2-40B4-BE49-F238E27FC236}">
                <a16:creationId xmlns:a16="http://schemas.microsoft.com/office/drawing/2014/main" id="{030A84D6-527E-41B8-96C4-2DB753FB164B}"/>
              </a:ext>
            </a:extLst>
          </p:cNvPr>
          <p:cNvSpPr>
            <a:spLocks noGrp="1"/>
          </p:cNvSpPr>
          <p:nvPr>
            <p:ph type="body" sz="quarter" idx="49"/>
          </p:nvPr>
        </p:nvSpPr>
        <p:spPr>
          <a:xfrm>
            <a:off x="8469954"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3" name="Rectangle 42">
            <a:extLst>
              <a:ext uri="{FF2B5EF4-FFF2-40B4-BE49-F238E27FC236}">
                <a16:creationId xmlns:a16="http://schemas.microsoft.com/office/drawing/2014/main" id="{C8F67565-0EFD-454B-BE49-B0842BC414EE}"/>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6">
            <a:extLst>
              <a:ext uri="{FF2B5EF4-FFF2-40B4-BE49-F238E27FC236}">
                <a16:creationId xmlns:a16="http://schemas.microsoft.com/office/drawing/2014/main" id="{CFED18CC-72B9-4A99-8790-79D20AF8842F}"/>
              </a:ext>
            </a:extLst>
          </p:cNvPr>
          <p:cNvSpPr>
            <a:spLocks noGrp="1"/>
          </p:cNvSpPr>
          <p:nvPr>
            <p:ph type="body" sz="quarter" idx="50" hasCustomPrompt="1"/>
          </p:nvPr>
        </p:nvSpPr>
        <p:spPr>
          <a:xfrm>
            <a:off x="1034128" y="4091985"/>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5" name="Text Placeholder 2">
            <a:extLst>
              <a:ext uri="{FF2B5EF4-FFF2-40B4-BE49-F238E27FC236}">
                <a16:creationId xmlns:a16="http://schemas.microsoft.com/office/drawing/2014/main" id="{D09078A4-451C-4B5C-BB9A-CAB10ED9409C}"/>
              </a:ext>
            </a:extLst>
          </p:cNvPr>
          <p:cNvSpPr>
            <a:spLocks noGrp="1"/>
          </p:cNvSpPr>
          <p:nvPr>
            <p:ph type="body" sz="quarter" idx="51"/>
          </p:nvPr>
        </p:nvSpPr>
        <p:spPr>
          <a:xfrm>
            <a:off x="1034128"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6" name="Text Placeholder 46">
            <a:extLst>
              <a:ext uri="{FF2B5EF4-FFF2-40B4-BE49-F238E27FC236}">
                <a16:creationId xmlns:a16="http://schemas.microsoft.com/office/drawing/2014/main" id="{A004FD1B-2DBE-437D-BC16-4E08C4D0978C}"/>
              </a:ext>
            </a:extLst>
          </p:cNvPr>
          <p:cNvSpPr>
            <a:spLocks noGrp="1"/>
          </p:cNvSpPr>
          <p:nvPr>
            <p:ph type="body" sz="quarter" idx="52" hasCustomPrompt="1"/>
          </p:nvPr>
        </p:nvSpPr>
        <p:spPr>
          <a:xfrm>
            <a:off x="4728135" y="4091985"/>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8" name="Text Placeholder 2">
            <a:extLst>
              <a:ext uri="{FF2B5EF4-FFF2-40B4-BE49-F238E27FC236}">
                <a16:creationId xmlns:a16="http://schemas.microsoft.com/office/drawing/2014/main" id="{2D2E8949-0519-4BA9-BF17-03E5DBC8B197}"/>
              </a:ext>
            </a:extLst>
          </p:cNvPr>
          <p:cNvSpPr>
            <a:spLocks noGrp="1"/>
          </p:cNvSpPr>
          <p:nvPr>
            <p:ph type="body" sz="quarter" idx="53"/>
          </p:nvPr>
        </p:nvSpPr>
        <p:spPr>
          <a:xfrm>
            <a:off x="4728135"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50" name="Text Placeholder 46">
            <a:extLst>
              <a:ext uri="{FF2B5EF4-FFF2-40B4-BE49-F238E27FC236}">
                <a16:creationId xmlns:a16="http://schemas.microsoft.com/office/drawing/2014/main" id="{49B4BCB8-3B7E-4660-A5E8-D3EE9BE5E26C}"/>
              </a:ext>
            </a:extLst>
          </p:cNvPr>
          <p:cNvSpPr>
            <a:spLocks noGrp="1"/>
          </p:cNvSpPr>
          <p:nvPr>
            <p:ph type="body" sz="quarter" idx="54" hasCustomPrompt="1"/>
          </p:nvPr>
        </p:nvSpPr>
        <p:spPr>
          <a:xfrm>
            <a:off x="8469954" y="4091985"/>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51" name="Text Placeholder 2">
            <a:extLst>
              <a:ext uri="{FF2B5EF4-FFF2-40B4-BE49-F238E27FC236}">
                <a16:creationId xmlns:a16="http://schemas.microsoft.com/office/drawing/2014/main" id="{77711C39-E38B-4972-81E0-54173059086C}"/>
              </a:ext>
            </a:extLst>
          </p:cNvPr>
          <p:cNvSpPr>
            <a:spLocks noGrp="1"/>
          </p:cNvSpPr>
          <p:nvPr>
            <p:ph type="body" sz="quarter" idx="55"/>
          </p:nvPr>
        </p:nvSpPr>
        <p:spPr>
          <a:xfrm>
            <a:off x="8469954"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777897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ront cover 2">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p:nvSpPr>
        <p:spPr>
          <a:xfrm>
            <a:off x="0" y="0"/>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hydrozoan, night sky&#10;&#10;Description automatically generated">
            <a:extLst>
              <a:ext uri="{FF2B5EF4-FFF2-40B4-BE49-F238E27FC236}">
                <a16:creationId xmlns:a16="http://schemas.microsoft.com/office/drawing/2014/main" id="{C657C537-27A4-4BB6-A25B-14DFC62305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20221441">
            <a:off x="5699333" y="1686762"/>
            <a:ext cx="6403389" cy="3543684"/>
          </a:xfrm>
          <a:prstGeom prst="rect">
            <a:avLst/>
          </a:prstGeom>
        </p:spPr>
      </p:pic>
    </p:spTree>
    <p:extLst>
      <p:ext uri="{BB962C8B-B14F-4D97-AF65-F5344CB8AC3E}">
        <p14:creationId xmlns:p14="http://schemas.microsoft.com/office/powerpoint/2010/main" val="3027683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esktop screen">
    <p:bg>
      <p:bgPr>
        <a:solidFill>
          <a:schemeClr val="tx1"/>
        </a:solidFill>
        <a:effectLst/>
      </p:bgPr>
    </p:bg>
    <p:spTree>
      <p:nvGrpSpPr>
        <p:cNvPr id="1" name=""/>
        <p:cNvGrpSpPr/>
        <p:nvPr/>
      </p:nvGrpSpPr>
      <p:grpSpPr>
        <a:xfrm>
          <a:off x="0" y="0"/>
          <a:ext cx="0" cy="0"/>
          <a:chOff x="0" y="0"/>
          <a:chExt cx="0" cy="0"/>
        </a:xfrm>
      </p:grpSpPr>
      <p:cxnSp>
        <p:nvCxnSpPr>
          <p:cNvPr id="15" name="Connector: Elbow 6">
            <a:extLst>
              <a:ext uri="{FF2B5EF4-FFF2-40B4-BE49-F238E27FC236}">
                <a16:creationId xmlns:a16="http://schemas.microsoft.com/office/drawing/2014/main" id="{75B7619A-FCCE-FE42-0622-3A7A896DF643}"/>
              </a:ext>
            </a:extLst>
          </p:cNvPr>
          <p:cNvCxnSpPr>
            <a:cxnSpLocks/>
          </p:cNvCxnSpPr>
          <p:nvPr/>
        </p:nvCxnSpPr>
        <p:spPr>
          <a:xfrm rot="5400000" flipH="1" flipV="1">
            <a:off x="-419895" y="1360444"/>
            <a:ext cx="9167461" cy="4732906"/>
          </a:xfrm>
          <a:prstGeom prst="bentConnector3">
            <a:avLst>
              <a:gd name="adj1" fmla="val 83585"/>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6" descr="Shape&#10;&#10;Description automatically generated">
            <a:extLst>
              <a:ext uri="{FF2B5EF4-FFF2-40B4-BE49-F238E27FC236}">
                <a16:creationId xmlns:a16="http://schemas.microsoft.com/office/drawing/2014/main" id="{98FD59E2-FDA0-059F-FD98-A16A99C1E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82" y="1331089"/>
            <a:ext cx="6433661" cy="4994086"/>
          </a:xfrm>
          <a:prstGeom prst="rect">
            <a:avLst/>
          </a:prstGeom>
        </p:spPr>
      </p:pic>
      <p:sp>
        <p:nvSpPr>
          <p:cNvPr id="2" name="Title 1"/>
          <p:cNvSpPr>
            <a:spLocks noGrp="1"/>
          </p:cNvSpPr>
          <p:nvPr>
            <p:ph type="title" hasCustomPrompt="1"/>
          </p:nvPr>
        </p:nvSpPr>
        <p:spPr>
          <a:xfrm>
            <a:off x="7028598" y="1143786"/>
            <a:ext cx="4553802" cy="1122369"/>
          </a:xfrm>
        </p:spPr>
        <p:txBody>
          <a:bodyPr anchor="b">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7028598" y="2454935"/>
            <a:ext cx="4553802" cy="3373173"/>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847222" y="1632287"/>
            <a:ext cx="5314572" cy="3002082"/>
          </a:xfrm>
          <a:solidFill>
            <a:schemeClr val="bg1">
              <a:lumMod val="10000"/>
              <a:lumOff val="90000"/>
            </a:schemeClr>
          </a:solidFill>
        </p:spPr>
        <p:txBody>
          <a:bodyPr/>
          <a:lstStyle/>
          <a:p>
            <a:r>
              <a:rPr lang="en-US"/>
              <a:t>Click icon to add picture</a:t>
            </a:r>
            <a:endParaRPr lang="en-US" dirty="0"/>
          </a:p>
        </p:txBody>
      </p:sp>
      <p:sp>
        <p:nvSpPr>
          <p:cNvPr id="18" name="Rectangle 17">
            <a:extLst>
              <a:ext uri="{FF2B5EF4-FFF2-40B4-BE49-F238E27FC236}">
                <a16:creationId xmlns:a16="http://schemas.microsoft.com/office/drawing/2014/main" id="{9DF782A0-C239-4308-B681-8EC1238F3C72}"/>
              </a:ext>
            </a:extLst>
          </p:cNvPr>
          <p:cNvSpPr/>
          <p:nvPr/>
        </p:nvSpPr>
        <p:spPr>
          <a:xfrm>
            <a:off x="618443" y="324318"/>
            <a:ext cx="239066" cy="229474"/>
          </a:xfrm>
          <a:prstGeom prst="rect">
            <a:avLst/>
          </a:prstGeom>
          <a:solidFill>
            <a:srgbClr val="9E7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D03491-3357-41E9-8EB3-599F77DA0C28}"/>
              </a:ext>
            </a:extLst>
          </p:cNvPr>
          <p:cNvSpPr/>
          <p:nvPr/>
        </p:nvSpPr>
        <p:spPr>
          <a:xfrm>
            <a:off x="5717935" y="5845673"/>
            <a:ext cx="352591" cy="352591"/>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ACBA49-31D5-4E9F-B935-871099BD9C26}"/>
              </a:ext>
            </a:extLst>
          </p:cNvPr>
          <p:cNvSpPr/>
          <p:nvPr/>
        </p:nvSpPr>
        <p:spPr>
          <a:xfrm>
            <a:off x="5498862" y="6021425"/>
            <a:ext cx="425311" cy="425311"/>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B7635-5DB8-46B9-8978-A02FE9042FD2}"/>
              </a:ext>
            </a:extLst>
          </p:cNvPr>
          <p:cNvSpPr/>
          <p:nvPr/>
        </p:nvSpPr>
        <p:spPr>
          <a:xfrm>
            <a:off x="735940" y="192755"/>
            <a:ext cx="239066" cy="2294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1638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Mobile screen">
    <p:bg>
      <p:bgPr>
        <a:solidFill>
          <a:schemeClr val="tx1"/>
        </a:solidFill>
        <a:effectLst/>
      </p:bgPr>
    </p:bg>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24F7FB3C-D020-4682-A2D7-0F9380E4E652}"/>
              </a:ext>
            </a:extLst>
          </p:cNvPr>
          <p:cNvCxnSpPr>
            <a:cxnSpLocks/>
          </p:cNvCxnSpPr>
          <p:nvPr/>
        </p:nvCxnSpPr>
        <p:spPr>
          <a:xfrm rot="5400000" flipH="1" flipV="1">
            <a:off x="-54711" y="510643"/>
            <a:ext cx="6858000" cy="5836712"/>
          </a:xfrm>
          <a:prstGeom prst="bentConnector3">
            <a:avLst>
              <a:gd name="adj1" fmla="val 19892"/>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C27C480-F11C-42A4-9146-6AFC54F390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31" r="10531" b="28560"/>
          <a:stretch/>
        </p:blipFill>
        <p:spPr>
          <a:xfrm>
            <a:off x="1420574" y="-1"/>
            <a:ext cx="4526860" cy="6858001"/>
          </a:xfrm>
          <a:prstGeom prst="rect">
            <a:avLst/>
          </a:prstGeom>
          <a:effectLst/>
        </p:spPr>
      </p:pic>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1852947" y="1576691"/>
            <a:ext cx="3677581" cy="5281309"/>
          </a:xfrm>
          <a:solidFill>
            <a:schemeClr val="bg1">
              <a:lumMod val="10000"/>
              <a:lumOff val="90000"/>
            </a:schemeClr>
          </a:solidFill>
        </p:spPr>
        <p:txBody>
          <a:bodyPr/>
          <a:lstStyle/>
          <a:p>
            <a:r>
              <a:rPr lang="en-US"/>
              <a:t>Click icon to add picture</a:t>
            </a:r>
          </a:p>
        </p:txBody>
      </p:sp>
      <p:sp>
        <p:nvSpPr>
          <p:cNvPr id="16" name="Rectangle 15">
            <a:extLst>
              <a:ext uri="{FF2B5EF4-FFF2-40B4-BE49-F238E27FC236}">
                <a16:creationId xmlns:a16="http://schemas.microsoft.com/office/drawing/2014/main" id="{2CF949F2-2005-4B10-8FF6-7E8ABEFD4146}"/>
              </a:ext>
            </a:extLst>
          </p:cNvPr>
          <p:cNvSpPr/>
          <p:nvPr/>
        </p:nvSpPr>
        <p:spPr>
          <a:xfrm>
            <a:off x="6865745" y="491849"/>
            <a:ext cx="315231" cy="31523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472DDB-8542-4BA1-A526-2AC05F657683}"/>
              </a:ext>
            </a:extLst>
          </p:cNvPr>
          <p:cNvSpPr/>
          <p:nvPr/>
        </p:nvSpPr>
        <p:spPr>
          <a:xfrm>
            <a:off x="6705355" y="650550"/>
            <a:ext cx="315231" cy="315231"/>
          </a:xfrm>
          <a:prstGeom prst="rect">
            <a:avLst/>
          </a:prstGeom>
          <a:solidFill>
            <a:srgbClr val="E4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62DB11-5252-44DB-8649-630134CEDC84}"/>
              </a:ext>
            </a:extLst>
          </p:cNvPr>
          <p:cNvSpPr/>
          <p:nvPr/>
        </p:nvSpPr>
        <p:spPr>
          <a:xfrm>
            <a:off x="692997" y="3091835"/>
            <a:ext cx="382366" cy="382366"/>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C1A35F-31CB-43E9-BE62-D8C540AF1EFF}"/>
              </a:ext>
            </a:extLst>
          </p:cNvPr>
          <p:cNvSpPr/>
          <p:nvPr/>
        </p:nvSpPr>
        <p:spPr>
          <a:xfrm>
            <a:off x="410699" y="3271068"/>
            <a:ext cx="467330" cy="467330"/>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DC532B5-84C4-F7BF-6297-D1AADBE18DFB}"/>
              </a:ext>
            </a:extLst>
          </p:cNvPr>
          <p:cNvSpPr>
            <a:spLocks noGrp="1"/>
          </p:cNvSpPr>
          <p:nvPr>
            <p:ph type="title" hasCustomPrompt="1"/>
          </p:nvPr>
        </p:nvSpPr>
        <p:spPr>
          <a:xfrm>
            <a:off x="7028598" y="1143786"/>
            <a:ext cx="4553802" cy="1122369"/>
          </a:xfrm>
        </p:spPr>
        <p:txBody>
          <a:bodyPr anchor="b">
            <a:noAutofit/>
          </a:bodyPr>
          <a:lstStyle>
            <a:lvl1pPr algn="l">
              <a:defRPr sz="3200">
                <a:solidFill>
                  <a:schemeClr val="accent1"/>
                </a:solidFill>
              </a:defRPr>
            </a:lvl1pPr>
          </a:lstStyle>
          <a:p>
            <a:r>
              <a:rPr lang="vi-VN" dirty="0"/>
              <a:t>Main heading</a:t>
            </a:r>
            <a:endParaRPr lang="en-US" dirty="0"/>
          </a:p>
        </p:txBody>
      </p:sp>
      <p:sp>
        <p:nvSpPr>
          <p:cNvPr id="13" name="Text Placeholder 5">
            <a:extLst>
              <a:ext uri="{FF2B5EF4-FFF2-40B4-BE49-F238E27FC236}">
                <a16:creationId xmlns:a16="http://schemas.microsoft.com/office/drawing/2014/main" id="{EAB9CF36-96B5-995F-5AD1-03218953E56B}"/>
              </a:ext>
            </a:extLst>
          </p:cNvPr>
          <p:cNvSpPr>
            <a:spLocks noGrp="1"/>
          </p:cNvSpPr>
          <p:nvPr>
            <p:ph type="body" sz="quarter" idx="11"/>
          </p:nvPr>
        </p:nvSpPr>
        <p:spPr>
          <a:xfrm>
            <a:off x="7028598" y="2454935"/>
            <a:ext cx="4553802" cy="3373173"/>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Tree>
    <p:extLst>
      <p:ext uri="{BB962C8B-B14F-4D97-AF65-F5344CB8AC3E}">
        <p14:creationId xmlns:p14="http://schemas.microsoft.com/office/powerpoint/2010/main" val="17922261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side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927702"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795E5A48-ECCB-43DC-93A4-391CA82BEBFF}"/>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D847C6C-02A3-4641-84FF-BA5B254153AE}"/>
              </a:ext>
            </a:extLst>
          </p:cNvPr>
          <p:cNvSpPr>
            <a:spLocks noGrp="1"/>
          </p:cNvSpPr>
          <p:nvPr>
            <p:ph sz="quarter" idx="13"/>
          </p:nvPr>
        </p:nvSpPr>
        <p:spPr>
          <a:xfrm>
            <a:off x="4572000" y="1290733"/>
            <a:ext cx="7194550" cy="4878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41A9E76-83E3-AC05-D3EC-5C738B09E212}"/>
              </a:ext>
            </a:extLst>
          </p:cNvPr>
          <p:cNvSpPr>
            <a:spLocks noGrp="1"/>
          </p:cNvSpPr>
          <p:nvPr>
            <p:ph type="body" sz="quarter" idx="11"/>
          </p:nvPr>
        </p:nvSpPr>
        <p:spPr>
          <a:xfrm>
            <a:off x="838404" y="1884792"/>
            <a:ext cx="3425483"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0" name="Text Placeholder 3">
            <a:extLst>
              <a:ext uri="{FF2B5EF4-FFF2-40B4-BE49-F238E27FC236}">
                <a16:creationId xmlns:a16="http://schemas.microsoft.com/office/drawing/2014/main" id="{13B8260B-AFE2-23AF-A6F2-3BF0C6A34E4F}"/>
              </a:ext>
            </a:extLst>
          </p:cNvPr>
          <p:cNvSpPr>
            <a:spLocks noGrp="1"/>
          </p:cNvSpPr>
          <p:nvPr>
            <p:ph type="body" sz="quarter" idx="12" hasCustomPrompt="1"/>
          </p:nvPr>
        </p:nvSpPr>
        <p:spPr>
          <a:xfrm>
            <a:off x="838200" y="1290733"/>
            <a:ext cx="3425241" cy="485775"/>
          </a:xfrm>
        </p:spPr>
        <p:txBody>
          <a:bodyPr anchor="ctr">
            <a:normAutofit/>
          </a:bodyPr>
          <a:lstStyle>
            <a:lvl1pPr marL="0" indent="0">
              <a:buNone/>
              <a:defRPr sz="2000" b="1">
                <a:solidFill>
                  <a:schemeClr val="bg2"/>
                </a:solidFill>
              </a:defRPr>
            </a:lvl1pPr>
          </a:lstStyle>
          <a:p>
            <a:pPr lvl="0"/>
            <a:r>
              <a:rPr lang="en-US" dirty="0"/>
              <a:t>Sub-Heading Here</a:t>
            </a:r>
          </a:p>
        </p:txBody>
      </p:sp>
    </p:spTree>
    <p:extLst>
      <p:ext uri="{BB962C8B-B14F-4D97-AF65-F5344CB8AC3E}">
        <p14:creationId xmlns:p14="http://schemas.microsoft.com/office/powerpoint/2010/main" val="10682216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ur imag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614229" y="1367064"/>
            <a:ext cx="3497580" cy="2293285"/>
          </a:xfrm>
          <a:solidFill>
            <a:schemeClr val="bg1">
              <a:lumMod val="10000"/>
              <a:lumOff val="90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614229" y="3875082"/>
            <a:ext cx="3497263" cy="2294372"/>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298705" y="1367499"/>
            <a:ext cx="3497262" cy="2287307"/>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298705" y="3875082"/>
            <a:ext cx="3497262" cy="2294372"/>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2" name="Rectangle 11">
            <a:extLst>
              <a:ext uri="{FF2B5EF4-FFF2-40B4-BE49-F238E27FC236}">
                <a16:creationId xmlns:a16="http://schemas.microsoft.com/office/drawing/2014/main" id="{E92EEAED-2824-D8BC-F55C-2D9D8F27DF46}"/>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1313128D-08B9-9FF5-1E48-ABC088BE91C1}"/>
              </a:ext>
            </a:extLst>
          </p:cNvPr>
          <p:cNvSpPr>
            <a:spLocks noGrp="1"/>
          </p:cNvSpPr>
          <p:nvPr>
            <p:ph type="body" sz="quarter" idx="11"/>
          </p:nvPr>
        </p:nvSpPr>
        <p:spPr>
          <a:xfrm>
            <a:off x="838404" y="1884792"/>
            <a:ext cx="3497262"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7" name="Text Placeholder 3">
            <a:extLst>
              <a:ext uri="{FF2B5EF4-FFF2-40B4-BE49-F238E27FC236}">
                <a16:creationId xmlns:a16="http://schemas.microsoft.com/office/drawing/2014/main" id="{AFDBF4FE-D0B0-495A-401A-B4A83D5D3A56}"/>
              </a:ext>
            </a:extLst>
          </p:cNvPr>
          <p:cNvSpPr>
            <a:spLocks noGrp="1"/>
          </p:cNvSpPr>
          <p:nvPr>
            <p:ph type="body" sz="quarter" idx="12" hasCustomPrompt="1"/>
          </p:nvPr>
        </p:nvSpPr>
        <p:spPr>
          <a:xfrm>
            <a:off x="838200" y="1290733"/>
            <a:ext cx="3497015" cy="485775"/>
          </a:xfrm>
        </p:spPr>
        <p:txBody>
          <a:bodyPr anchor="ctr">
            <a:normAutofit/>
          </a:bodyPr>
          <a:lstStyle>
            <a:lvl1pPr marL="0" indent="0">
              <a:buNone/>
              <a:defRPr sz="2000" b="1">
                <a:solidFill>
                  <a:schemeClr val="bg2"/>
                </a:solidFill>
              </a:defRPr>
            </a:lvl1pPr>
          </a:lstStyle>
          <a:p>
            <a:pPr lvl="0"/>
            <a:r>
              <a:rPr lang="en-US" dirty="0"/>
              <a:t>Sub-Heading Here</a:t>
            </a:r>
          </a:p>
        </p:txBody>
      </p:sp>
    </p:spTree>
    <p:extLst>
      <p:ext uri="{BB962C8B-B14F-4D97-AF65-F5344CB8AC3E}">
        <p14:creationId xmlns:p14="http://schemas.microsoft.com/office/powerpoint/2010/main" val="18161933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Char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11" name="Text Placeholder 5">
            <a:extLst>
              <a:ext uri="{FF2B5EF4-FFF2-40B4-BE49-F238E27FC236}">
                <a16:creationId xmlns:a16="http://schemas.microsoft.com/office/drawing/2014/main" id="{416F6F4A-002C-4495-ABB7-7D97702069C3}"/>
              </a:ext>
            </a:extLst>
          </p:cNvPr>
          <p:cNvSpPr>
            <a:spLocks noGrp="1"/>
          </p:cNvSpPr>
          <p:nvPr>
            <p:ph type="body" sz="quarter" idx="11"/>
          </p:nvPr>
        </p:nvSpPr>
        <p:spPr>
          <a:xfrm>
            <a:off x="838404" y="1278650"/>
            <a:ext cx="6889270" cy="147658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8" name="Rectangle 7">
            <a:extLst>
              <a:ext uri="{FF2B5EF4-FFF2-40B4-BE49-F238E27FC236}">
                <a16:creationId xmlns:a16="http://schemas.microsoft.com/office/drawing/2014/main" id="{7B0EAB7D-90A2-CA5B-FF16-766BB7517E4D}"/>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5199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2878B-8AD7-40F0-9EB1-91D8AC156127}"/>
              </a:ext>
            </a:extLst>
          </p:cNvPr>
          <p:cNvSpPr/>
          <p:nvPr/>
        </p:nvSpPr>
        <p:spPr>
          <a:xfrm>
            <a:off x="208870" y="1402473"/>
            <a:ext cx="3396342" cy="5316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Picture Placeholder 33">
            <a:extLst>
              <a:ext uri="{FF2B5EF4-FFF2-40B4-BE49-F238E27FC236}">
                <a16:creationId xmlns:a16="http://schemas.microsoft.com/office/drawing/2014/main" id="{B69E029C-C517-194A-A746-3CCDB6FE493C}"/>
              </a:ext>
            </a:extLst>
          </p:cNvPr>
          <p:cNvSpPr>
            <a:spLocks noGrp="1"/>
          </p:cNvSpPr>
          <p:nvPr>
            <p:ph type="pic" sz="quarter" idx="10" hasCustomPrompt="1"/>
          </p:nvPr>
        </p:nvSpPr>
        <p:spPr>
          <a:xfrm>
            <a:off x="208870" y="307769"/>
            <a:ext cx="3396342" cy="825343"/>
          </a:xfrm>
        </p:spPr>
        <p:txBody>
          <a:bodyPr anchor="ctr">
            <a:normAutofit/>
          </a:bodyPr>
          <a:lstStyle>
            <a:lvl1pPr marL="0" indent="0" algn="ctr">
              <a:buNone/>
              <a:defRPr sz="1800">
                <a:solidFill>
                  <a:schemeClr val="tx2"/>
                </a:solidFill>
              </a:defRPr>
            </a:lvl1pPr>
          </a:lstStyle>
          <a:p>
            <a:r>
              <a:rPr lang="en-VN" dirty="0"/>
              <a:t>Case study – Client’s logo</a:t>
            </a:r>
          </a:p>
        </p:txBody>
      </p:sp>
      <p:sp>
        <p:nvSpPr>
          <p:cNvPr id="62" name="Text Placeholder 61">
            <a:extLst>
              <a:ext uri="{FF2B5EF4-FFF2-40B4-BE49-F238E27FC236}">
                <a16:creationId xmlns:a16="http://schemas.microsoft.com/office/drawing/2014/main" id="{0B09B9EC-7F16-E44F-9475-BF30B033B950}"/>
              </a:ext>
            </a:extLst>
          </p:cNvPr>
          <p:cNvSpPr>
            <a:spLocks noGrp="1"/>
          </p:cNvSpPr>
          <p:nvPr>
            <p:ph type="body" sz="quarter" idx="17" hasCustomPrompt="1"/>
          </p:nvPr>
        </p:nvSpPr>
        <p:spPr>
          <a:xfrm>
            <a:off x="4033837" y="2586891"/>
            <a:ext cx="5110163" cy="420688"/>
          </a:xfrm>
        </p:spPr>
        <p:txBody>
          <a:bodyPr>
            <a:normAutofit/>
          </a:bodyPr>
          <a:lstStyle>
            <a:lvl1pPr marL="0" indent="0">
              <a:buNone/>
              <a:defRPr sz="1800" b="1">
                <a:solidFill>
                  <a:schemeClr val="tx2"/>
                </a:solidFill>
              </a:defRPr>
            </a:lvl1pPr>
          </a:lstStyle>
          <a:p>
            <a:pPr lvl="0"/>
            <a:r>
              <a:rPr lang="vi-VN" dirty="0"/>
              <a:t>Enter </a:t>
            </a:r>
            <a:r>
              <a:rPr lang="en-US" dirty="0"/>
              <a:t>The Solution</a:t>
            </a:r>
            <a:endParaRPr lang="en-VN" dirty="0"/>
          </a:p>
        </p:txBody>
      </p:sp>
      <p:sp>
        <p:nvSpPr>
          <p:cNvPr id="64" name="Text Placeholder 61">
            <a:extLst>
              <a:ext uri="{FF2B5EF4-FFF2-40B4-BE49-F238E27FC236}">
                <a16:creationId xmlns:a16="http://schemas.microsoft.com/office/drawing/2014/main" id="{05C582CB-A4E6-4247-802E-C4F9F7F33CEE}"/>
              </a:ext>
            </a:extLst>
          </p:cNvPr>
          <p:cNvSpPr>
            <a:spLocks noGrp="1"/>
          </p:cNvSpPr>
          <p:nvPr>
            <p:ph type="body" sz="quarter" idx="19" hasCustomPrompt="1"/>
          </p:nvPr>
        </p:nvSpPr>
        <p:spPr>
          <a:xfrm>
            <a:off x="4033837" y="471170"/>
            <a:ext cx="5110163" cy="420688"/>
          </a:xfrm>
        </p:spPr>
        <p:txBody>
          <a:bodyPr>
            <a:normAutofit/>
          </a:bodyPr>
          <a:lstStyle>
            <a:lvl1pPr marL="0" indent="0">
              <a:buNone/>
              <a:defRPr sz="1800" b="1">
                <a:solidFill>
                  <a:schemeClr val="tx2"/>
                </a:solidFill>
              </a:defRPr>
            </a:lvl1pPr>
          </a:lstStyle>
          <a:p>
            <a:r>
              <a:rPr lang="vi-VN" dirty="0"/>
              <a:t>Enter The Challenge</a:t>
            </a:r>
            <a:endParaRPr lang="en-GB" dirty="0"/>
          </a:p>
        </p:txBody>
      </p:sp>
      <p:sp>
        <p:nvSpPr>
          <p:cNvPr id="23" name="Text Placeholder 61">
            <a:extLst>
              <a:ext uri="{FF2B5EF4-FFF2-40B4-BE49-F238E27FC236}">
                <a16:creationId xmlns:a16="http://schemas.microsoft.com/office/drawing/2014/main" id="{FF459DCD-35BD-DE4E-AD9F-44DE54A6DB7B}"/>
              </a:ext>
            </a:extLst>
          </p:cNvPr>
          <p:cNvSpPr>
            <a:spLocks noGrp="1"/>
          </p:cNvSpPr>
          <p:nvPr>
            <p:ph type="body" sz="quarter" idx="21" hasCustomPrompt="1"/>
          </p:nvPr>
        </p:nvSpPr>
        <p:spPr>
          <a:xfrm>
            <a:off x="4033837" y="4693179"/>
            <a:ext cx="5110163" cy="420688"/>
          </a:xfrm>
        </p:spPr>
        <p:txBody>
          <a:bodyPr>
            <a:normAutofit/>
          </a:bodyPr>
          <a:lstStyle>
            <a:lvl1pPr marL="0" indent="0">
              <a:buNone/>
              <a:defRPr sz="1800" b="1">
                <a:solidFill>
                  <a:schemeClr val="tx2"/>
                </a:solidFill>
              </a:defRPr>
            </a:lvl1pPr>
          </a:lstStyle>
          <a:p>
            <a:pPr lvl="0"/>
            <a:r>
              <a:rPr lang="vi-VN" dirty="0"/>
              <a:t>Enter </a:t>
            </a:r>
            <a:r>
              <a:rPr lang="en-US" dirty="0"/>
              <a:t>Results and Benefits</a:t>
            </a:r>
            <a:endParaRPr lang="en-VN" dirty="0"/>
          </a:p>
        </p:txBody>
      </p:sp>
      <p:sp>
        <p:nvSpPr>
          <p:cNvPr id="29" name="Text Placeholder 59">
            <a:extLst>
              <a:ext uri="{FF2B5EF4-FFF2-40B4-BE49-F238E27FC236}">
                <a16:creationId xmlns:a16="http://schemas.microsoft.com/office/drawing/2014/main" id="{A19040EA-1AA9-1242-B00A-18854D1C8045}"/>
              </a:ext>
            </a:extLst>
          </p:cNvPr>
          <p:cNvSpPr>
            <a:spLocks noGrp="1"/>
          </p:cNvSpPr>
          <p:nvPr>
            <p:ph type="body" sz="quarter" idx="23" hasCustomPrompt="1"/>
          </p:nvPr>
        </p:nvSpPr>
        <p:spPr>
          <a:xfrm>
            <a:off x="681308" y="5001626"/>
            <a:ext cx="2529841" cy="1511648"/>
          </a:xfrm>
        </p:spPr>
        <p:txBody>
          <a:bodyPr>
            <a:normAutofit/>
          </a:bodyPr>
          <a:lstStyle>
            <a:lvl1pPr marL="0" indent="0">
              <a:lnSpc>
                <a:spcPct val="10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About the client: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egestas</a:t>
            </a:r>
            <a:r>
              <a:rPr lang="en-US" dirty="0"/>
              <a:t> </a:t>
            </a:r>
            <a:r>
              <a:rPr lang="en-US" dirty="0" err="1"/>
              <a:t>lobortis</a:t>
            </a:r>
            <a:r>
              <a:rPr lang="en-US" dirty="0"/>
              <a:t> </a:t>
            </a:r>
            <a:r>
              <a:rPr lang="en-US" dirty="0" err="1"/>
              <a:t>urna</a:t>
            </a:r>
            <a:r>
              <a:rPr lang="en-US" dirty="0"/>
              <a:t> at convallis. </a:t>
            </a:r>
            <a:r>
              <a:rPr lang="en-US" dirty="0" err="1"/>
              <a:t>Nulla</a:t>
            </a:r>
            <a:r>
              <a:rPr lang="en-US" dirty="0"/>
              <a:t> </a:t>
            </a:r>
            <a:r>
              <a:rPr lang="en-US" dirty="0" err="1"/>
              <a:t>facilisi</a:t>
            </a:r>
            <a:r>
              <a:rPr lang="en-US" dirty="0"/>
              <a:t>. Donec </a:t>
            </a:r>
            <a:r>
              <a:rPr lang="en-US" dirty="0" err="1"/>
              <a:t>eu</a:t>
            </a:r>
            <a:r>
              <a:rPr lang="en-US" dirty="0"/>
              <a:t> </a:t>
            </a:r>
            <a:r>
              <a:rPr lang="en-US" dirty="0" err="1"/>
              <a:t>felis</a:t>
            </a:r>
            <a:r>
              <a:rPr lang="en-US" dirty="0"/>
              <a:t> id </a:t>
            </a:r>
            <a:r>
              <a:rPr lang="en-US" dirty="0" err="1"/>
              <a:t>velit</a:t>
            </a:r>
            <a:r>
              <a:rPr lang="en-US" dirty="0"/>
              <a:t> </a:t>
            </a:r>
            <a:r>
              <a:rPr lang="en-US" dirty="0" err="1"/>
              <a:t>congue</a:t>
            </a:r>
            <a:r>
              <a:rPr lang="en-US" dirty="0"/>
              <a:t> </a:t>
            </a:r>
            <a:r>
              <a:rPr lang="en-US" dirty="0" err="1"/>
              <a:t>placerat</a:t>
            </a:r>
            <a:r>
              <a:rPr lang="en-US" dirty="0"/>
              <a:t>. Morbi sed </a:t>
            </a:r>
            <a:r>
              <a:rPr lang="en-US" dirty="0" err="1"/>
              <a:t>urna</a:t>
            </a:r>
            <a:r>
              <a:rPr lang="en-US" dirty="0"/>
              <a:t> ac </a:t>
            </a:r>
            <a:r>
              <a:rPr lang="en-US" dirty="0" err="1"/>
              <a:t>felis</a:t>
            </a:r>
            <a:r>
              <a:rPr lang="en-US" dirty="0"/>
              <a:t> </a:t>
            </a:r>
            <a:r>
              <a:rPr lang="en-US" dirty="0" err="1"/>
              <a:t>finibus</a:t>
            </a:r>
            <a:r>
              <a:rPr lang="en-US" dirty="0"/>
              <a:t> </a:t>
            </a:r>
            <a:r>
              <a:rPr lang="en-US" dirty="0" err="1"/>
              <a:t>dapibus</a:t>
            </a:r>
            <a:r>
              <a:rPr lang="en-US" dirty="0"/>
              <a:t> non qui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a:t>
            </a:r>
          </a:p>
        </p:txBody>
      </p:sp>
      <p:sp>
        <p:nvSpPr>
          <p:cNvPr id="7" name="Text Placeholder 6">
            <a:extLst>
              <a:ext uri="{FF2B5EF4-FFF2-40B4-BE49-F238E27FC236}">
                <a16:creationId xmlns:a16="http://schemas.microsoft.com/office/drawing/2014/main" id="{EA90D8E9-DBF4-7A4D-A1A2-897F76C9A811}"/>
              </a:ext>
            </a:extLst>
          </p:cNvPr>
          <p:cNvSpPr>
            <a:spLocks noGrp="1"/>
          </p:cNvSpPr>
          <p:nvPr>
            <p:ph type="body" sz="quarter" idx="24"/>
          </p:nvPr>
        </p:nvSpPr>
        <p:spPr>
          <a:xfrm>
            <a:off x="4033837" y="935456"/>
            <a:ext cx="5110162" cy="1472077"/>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2" name="Text Placeholder 6">
            <a:extLst>
              <a:ext uri="{FF2B5EF4-FFF2-40B4-BE49-F238E27FC236}">
                <a16:creationId xmlns:a16="http://schemas.microsoft.com/office/drawing/2014/main" id="{618D9AFD-3C76-0748-96E8-42AF7D29C831}"/>
              </a:ext>
            </a:extLst>
          </p:cNvPr>
          <p:cNvSpPr>
            <a:spLocks noGrp="1"/>
          </p:cNvSpPr>
          <p:nvPr>
            <p:ph type="body" sz="quarter" idx="25"/>
          </p:nvPr>
        </p:nvSpPr>
        <p:spPr>
          <a:xfrm>
            <a:off x="4033837" y="3041744"/>
            <a:ext cx="5110162" cy="1469296"/>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3" name="Text Placeholder 6">
            <a:extLst>
              <a:ext uri="{FF2B5EF4-FFF2-40B4-BE49-F238E27FC236}">
                <a16:creationId xmlns:a16="http://schemas.microsoft.com/office/drawing/2014/main" id="{668A9571-AED8-B043-8828-541F225CA53D}"/>
              </a:ext>
            </a:extLst>
          </p:cNvPr>
          <p:cNvSpPr>
            <a:spLocks noGrp="1"/>
          </p:cNvSpPr>
          <p:nvPr>
            <p:ph type="body" sz="quarter" idx="26"/>
          </p:nvPr>
        </p:nvSpPr>
        <p:spPr>
          <a:xfrm>
            <a:off x="4033837" y="5141885"/>
            <a:ext cx="5110162" cy="1371389"/>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cxnSp>
        <p:nvCxnSpPr>
          <p:cNvPr id="9" name="Straight Connector 8">
            <a:extLst>
              <a:ext uri="{FF2B5EF4-FFF2-40B4-BE49-F238E27FC236}">
                <a16:creationId xmlns:a16="http://schemas.microsoft.com/office/drawing/2014/main" id="{DAEF6D30-54BC-CD47-8C4A-2284C0A51E76}"/>
              </a:ext>
            </a:extLst>
          </p:cNvPr>
          <p:cNvCxnSpPr/>
          <p:nvPr/>
        </p:nvCxnSpPr>
        <p:spPr>
          <a:xfrm>
            <a:off x="681308" y="4792225"/>
            <a:ext cx="252984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ular Callout 12">
            <a:extLst>
              <a:ext uri="{FF2B5EF4-FFF2-40B4-BE49-F238E27FC236}">
                <a16:creationId xmlns:a16="http://schemas.microsoft.com/office/drawing/2014/main" id="{5811B9CA-30C4-6547-8720-D0465917692C}"/>
              </a:ext>
            </a:extLst>
          </p:cNvPr>
          <p:cNvSpPr/>
          <p:nvPr/>
        </p:nvSpPr>
        <p:spPr>
          <a:xfrm>
            <a:off x="9572624" y="462644"/>
            <a:ext cx="2371725" cy="3652156"/>
          </a:xfrm>
          <a:custGeom>
            <a:avLst/>
            <a:gdLst>
              <a:gd name="connsiteX0" fmla="*/ 0 w 2371725"/>
              <a:gd name="connsiteY0" fmla="*/ 0 h 3588721"/>
              <a:gd name="connsiteX1" fmla="*/ 1383506 w 2371725"/>
              <a:gd name="connsiteY1" fmla="*/ 0 h 3588721"/>
              <a:gd name="connsiteX2" fmla="*/ 1383506 w 2371725"/>
              <a:gd name="connsiteY2" fmla="*/ 0 h 3588721"/>
              <a:gd name="connsiteX3" fmla="*/ 1976438 w 2371725"/>
              <a:gd name="connsiteY3" fmla="*/ 0 h 3588721"/>
              <a:gd name="connsiteX4" fmla="*/ 2371725 w 2371725"/>
              <a:gd name="connsiteY4" fmla="*/ 0 h 3588721"/>
              <a:gd name="connsiteX5" fmla="*/ 2371725 w 2371725"/>
              <a:gd name="connsiteY5" fmla="*/ 2093421 h 3588721"/>
              <a:gd name="connsiteX6" fmla="*/ 2371725 w 2371725"/>
              <a:gd name="connsiteY6" fmla="*/ 2093421 h 3588721"/>
              <a:gd name="connsiteX7" fmla="*/ 2371725 w 2371725"/>
              <a:gd name="connsiteY7" fmla="*/ 2990601 h 3588721"/>
              <a:gd name="connsiteX8" fmla="*/ 2371725 w 2371725"/>
              <a:gd name="connsiteY8" fmla="*/ 3588721 h 3588721"/>
              <a:gd name="connsiteX9" fmla="*/ 1976438 w 2371725"/>
              <a:gd name="connsiteY9" fmla="*/ 3588721 h 3588721"/>
              <a:gd name="connsiteX10" fmla="*/ 2154807 w 2371725"/>
              <a:gd name="connsiteY10" fmla="*/ 3994282 h 3588721"/>
              <a:gd name="connsiteX11" fmla="*/ 1383506 w 2371725"/>
              <a:gd name="connsiteY11" fmla="*/ 3588721 h 3588721"/>
              <a:gd name="connsiteX12" fmla="*/ 0 w 2371725"/>
              <a:gd name="connsiteY12" fmla="*/ 3588721 h 3588721"/>
              <a:gd name="connsiteX13" fmla="*/ 0 w 2371725"/>
              <a:gd name="connsiteY13" fmla="*/ 2990601 h 3588721"/>
              <a:gd name="connsiteX14" fmla="*/ 0 w 2371725"/>
              <a:gd name="connsiteY14" fmla="*/ 2093421 h 3588721"/>
              <a:gd name="connsiteX15" fmla="*/ 0 w 2371725"/>
              <a:gd name="connsiteY15" fmla="*/ 2093421 h 3588721"/>
              <a:gd name="connsiteX16" fmla="*/ 0 w 2371725"/>
              <a:gd name="connsiteY16" fmla="*/ 0 h 3588721"/>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37305 w 2371725"/>
              <a:gd name="connsiteY9" fmla="*/ 3605655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20372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899973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1725" h="3994282">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w="38100">
            <a:gradFill>
              <a:gsLst>
                <a:gs pos="0">
                  <a:schemeClr val="accent2"/>
                </a:gs>
                <a:gs pos="70000">
                  <a:schemeClr val="accent1"/>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41" name="Text Placeholder 59">
            <a:extLst>
              <a:ext uri="{FF2B5EF4-FFF2-40B4-BE49-F238E27FC236}">
                <a16:creationId xmlns:a16="http://schemas.microsoft.com/office/drawing/2014/main" id="{EE22B3E7-6F28-D544-88EE-8804BCE97CA2}"/>
              </a:ext>
            </a:extLst>
          </p:cNvPr>
          <p:cNvSpPr>
            <a:spLocks noGrp="1"/>
          </p:cNvSpPr>
          <p:nvPr>
            <p:ph type="body" sz="quarter" idx="27" hasCustomPrompt="1"/>
          </p:nvPr>
        </p:nvSpPr>
        <p:spPr>
          <a:xfrm>
            <a:off x="9850722" y="749791"/>
            <a:ext cx="1833278" cy="2647746"/>
          </a:xfrm>
        </p:spPr>
        <p:txBody>
          <a:bodyPr anchor="ctr">
            <a:normAutofit/>
          </a:bodyPr>
          <a:lstStyle>
            <a:lvl1pPr marL="0" indent="0" algn="l">
              <a:lnSpc>
                <a:spcPct val="15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Enter client’s testimonial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Donec </a:t>
            </a:r>
            <a:r>
              <a:rPr lang="en-US" dirty="0" err="1"/>
              <a:t>sagittis</a:t>
            </a:r>
            <a:r>
              <a:rPr lang="en-US" dirty="0"/>
              <a:t> </a:t>
            </a:r>
            <a:r>
              <a:rPr lang="en-US" dirty="0" err="1"/>
              <a:t>metus</a:t>
            </a:r>
            <a:r>
              <a:rPr lang="en-US" dirty="0"/>
              <a:t> </a:t>
            </a:r>
            <a:r>
              <a:rPr lang="en-US" dirty="0" err="1"/>
              <a:t>tortor</a:t>
            </a:r>
            <a:r>
              <a:rPr lang="en-US" dirty="0"/>
              <a:t>.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42" name="Text Placeholder 59">
            <a:extLst>
              <a:ext uri="{FF2B5EF4-FFF2-40B4-BE49-F238E27FC236}">
                <a16:creationId xmlns:a16="http://schemas.microsoft.com/office/drawing/2014/main" id="{2D5FFE6F-F14D-7840-A5B5-8FA896F76010}"/>
              </a:ext>
            </a:extLst>
          </p:cNvPr>
          <p:cNvSpPr>
            <a:spLocks noGrp="1"/>
          </p:cNvSpPr>
          <p:nvPr>
            <p:ph type="body" sz="quarter" idx="28" hasCustomPrompt="1"/>
          </p:nvPr>
        </p:nvSpPr>
        <p:spPr>
          <a:xfrm>
            <a:off x="9572624" y="4833613"/>
            <a:ext cx="2371725" cy="336023"/>
          </a:xfrm>
        </p:spPr>
        <p:txBody>
          <a:bodyPr anchor="b">
            <a:normAutofit/>
          </a:bodyPr>
          <a:lstStyle>
            <a:lvl1pPr marL="0" indent="0" algn="r">
              <a:lnSpc>
                <a:spcPct val="150000"/>
              </a:lnSpc>
              <a:buNone/>
              <a:defRPr lang="en-US" sz="1100" b="1" i="0" smtClean="0">
                <a:solidFill>
                  <a:schemeClr val="tx2"/>
                </a:solidFill>
                <a:effectLst/>
                <a:latin typeface="Arial" panose="020B0604020202020204" pitchFamily="34" charset="0"/>
                <a:cs typeface="Arial" panose="020B0604020202020204" pitchFamily="34" charset="0"/>
              </a:defRPr>
            </a:lvl1pPr>
          </a:lstStyle>
          <a:p>
            <a:r>
              <a:rPr lang="en-US" dirty="0"/>
              <a:t>Client’s full name</a:t>
            </a:r>
          </a:p>
        </p:txBody>
      </p:sp>
      <p:sp>
        <p:nvSpPr>
          <p:cNvPr id="43" name="Text Placeholder 59">
            <a:extLst>
              <a:ext uri="{FF2B5EF4-FFF2-40B4-BE49-F238E27FC236}">
                <a16:creationId xmlns:a16="http://schemas.microsoft.com/office/drawing/2014/main" id="{10FAECC0-E45B-3847-B081-EE29C0CDC530}"/>
              </a:ext>
            </a:extLst>
          </p:cNvPr>
          <p:cNvSpPr>
            <a:spLocks noGrp="1"/>
          </p:cNvSpPr>
          <p:nvPr>
            <p:ph type="body" sz="quarter" idx="29" hasCustomPrompt="1"/>
          </p:nvPr>
        </p:nvSpPr>
        <p:spPr>
          <a:xfrm>
            <a:off x="9572624" y="5169636"/>
            <a:ext cx="2371725" cy="336023"/>
          </a:xfrm>
        </p:spPr>
        <p:txBody>
          <a:bodyPr anchor="ctr">
            <a:normAutofit/>
          </a:bodyPr>
          <a:lstStyle>
            <a:lvl1pPr marL="0" indent="0" algn="r">
              <a:lnSpc>
                <a:spcPct val="150000"/>
              </a:lnSpc>
              <a:buNone/>
              <a:defRPr lang="en-US" sz="1100" b="0" i="1" smtClean="0">
                <a:solidFill>
                  <a:schemeClr val="tx2"/>
                </a:solidFill>
                <a:effectLst/>
                <a:latin typeface="Arial" panose="020B0604020202020204" pitchFamily="34" charset="0"/>
                <a:cs typeface="Arial" panose="020B0604020202020204" pitchFamily="34" charset="0"/>
              </a:defRPr>
            </a:lvl1pPr>
          </a:lstStyle>
          <a:p>
            <a:r>
              <a:rPr lang="en-US" dirty="0"/>
              <a:t>Title, Company</a:t>
            </a:r>
          </a:p>
        </p:txBody>
      </p:sp>
      <p:sp>
        <p:nvSpPr>
          <p:cNvPr id="35" name="Text Placeholder 34">
            <a:extLst>
              <a:ext uri="{FF2B5EF4-FFF2-40B4-BE49-F238E27FC236}">
                <a16:creationId xmlns:a16="http://schemas.microsoft.com/office/drawing/2014/main" id="{F9034734-F15F-1149-BB16-E26741D6F27F}"/>
              </a:ext>
            </a:extLst>
          </p:cNvPr>
          <p:cNvSpPr>
            <a:spLocks noGrp="1"/>
          </p:cNvSpPr>
          <p:nvPr>
            <p:ph type="body" sz="quarter" idx="30" hasCustomPrompt="1"/>
          </p:nvPr>
        </p:nvSpPr>
        <p:spPr>
          <a:xfrm>
            <a:off x="653943" y="1754080"/>
            <a:ext cx="2645368" cy="31958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company</a:t>
            </a:r>
          </a:p>
        </p:txBody>
      </p:sp>
      <p:sp>
        <p:nvSpPr>
          <p:cNvPr id="46" name="Text Placeholder 34">
            <a:extLst>
              <a:ext uri="{FF2B5EF4-FFF2-40B4-BE49-F238E27FC236}">
                <a16:creationId xmlns:a16="http://schemas.microsoft.com/office/drawing/2014/main" id="{163E6A40-8864-394A-A6E7-A1780BEA9C8C}"/>
              </a:ext>
            </a:extLst>
          </p:cNvPr>
          <p:cNvSpPr>
            <a:spLocks noGrp="1"/>
          </p:cNvSpPr>
          <p:nvPr>
            <p:ph type="body" sz="quarter" idx="31" hasCustomPrompt="1"/>
          </p:nvPr>
        </p:nvSpPr>
        <p:spPr>
          <a:xfrm>
            <a:off x="653943" y="2471927"/>
            <a:ext cx="2645368" cy="307565"/>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47" name="Text Placeholder 34">
            <a:extLst>
              <a:ext uri="{FF2B5EF4-FFF2-40B4-BE49-F238E27FC236}">
                <a16:creationId xmlns:a16="http://schemas.microsoft.com/office/drawing/2014/main" id="{E4428335-40CE-FB45-87B6-D447658CCBD1}"/>
              </a:ext>
            </a:extLst>
          </p:cNvPr>
          <p:cNvSpPr>
            <a:spLocks noGrp="1"/>
          </p:cNvSpPr>
          <p:nvPr>
            <p:ph type="body" sz="quarter" idx="32" hasCustomPrompt="1"/>
          </p:nvPr>
        </p:nvSpPr>
        <p:spPr>
          <a:xfrm>
            <a:off x="669496" y="3222983"/>
            <a:ext cx="2629815" cy="30193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37" name="TextBox 36">
            <a:extLst>
              <a:ext uri="{FF2B5EF4-FFF2-40B4-BE49-F238E27FC236}">
                <a16:creationId xmlns:a16="http://schemas.microsoft.com/office/drawing/2014/main" id="{D2B4A9F3-FB24-D143-8C18-C94C789CB4A8}"/>
              </a:ext>
            </a:extLst>
          </p:cNvPr>
          <p:cNvSpPr txBox="1"/>
          <p:nvPr/>
        </p:nvSpPr>
        <p:spPr>
          <a:xfrm>
            <a:off x="653943" y="1500906"/>
            <a:ext cx="546945" cy="261610"/>
          </a:xfrm>
          <a:prstGeom prst="rect">
            <a:avLst/>
          </a:prstGeom>
          <a:noFill/>
        </p:spPr>
        <p:txBody>
          <a:bodyPr wrap="none" rtlCol="0">
            <a:spAutoFit/>
          </a:bodyPr>
          <a:lstStyle/>
          <a:p>
            <a:r>
              <a:rPr lang="en-VN" sz="1100" b="0" dirty="0">
                <a:solidFill>
                  <a:schemeClr val="accent2"/>
                </a:solidFill>
              </a:rPr>
              <a:t>Client</a:t>
            </a:r>
          </a:p>
        </p:txBody>
      </p:sp>
      <p:sp>
        <p:nvSpPr>
          <p:cNvPr id="49" name="TextBox 48">
            <a:extLst>
              <a:ext uri="{FF2B5EF4-FFF2-40B4-BE49-F238E27FC236}">
                <a16:creationId xmlns:a16="http://schemas.microsoft.com/office/drawing/2014/main" id="{A603A48E-0C36-0C4A-8955-576B8486C987}"/>
              </a:ext>
            </a:extLst>
          </p:cNvPr>
          <p:cNvSpPr txBox="1"/>
          <p:nvPr/>
        </p:nvSpPr>
        <p:spPr>
          <a:xfrm>
            <a:off x="653943" y="2224968"/>
            <a:ext cx="591829" cy="261610"/>
          </a:xfrm>
          <a:prstGeom prst="rect">
            <a:avLst/>
          </a:prstGeom>
          <a:noFill/>
        </p:spPr>
        <p:txBody>
          <a:bodyPr wrap="none" rtlCol="0">
            <a:spAutoFit/>
          </a:bodyPr>
          <a:lstStyle/>
          <a:p>
            <a:r>
              <a:rPr lang="en-VN" sz="1100" b="0" dirty="0">
                <a:solidFill>
                  <a:schemeClr val="accent2"/>
                </a:solidFill>
              </a:rPr>
              <a:t>Sector</a:t>
            </a:r>
          </a:p>
        </p:txBody>
      </p:sp>
      <p:sp>
        <p:nvSpPr>
          <p:cNvPr id="50" name="TextBox 49">
            <a:extLst>
              <a:ext uri="{FF2B5EF4-FFF2-40B4-BE49-F238E27FC236}">
                <a16:creationId xmlns:a16="http://schemas.microsoft.com/office/drawing/2014/main" id="{D879EF10-242C-6944-8DDD-C02F7A37C818}"/>
              </a:ext>
            </a:extLst>
          </p:cNvPr>
          <p:cNvSpPr txBox="1"/>
          <p:nvPr/>
        </p:nvSpPr>
        <p:spPr>
          <a:xfrm>
            <a:off x="640248" y="2964023"/>
            <a:ext cx="1140056" cy="261610"/>
          </a:xfrm>
          <a:prstGeom prst="rect">
            <a:avLst/>
          </a:prstGeom>
          <a:noFill/>
        </p:spPr>
        <p:txBody>
          <a:bodyPr wrap="none" rtlCol="0">
            <a:spAutoFit/>
          </a:bodyPr>
          <a:lstStyle/>
          <a:p>
            <a:r>
              <a:rPr lang="en-VN" sz="1100" b="0" dirty="0">
                <a:solidFill>
                  <a:schemeClr val="accent2"/>
                </a:solidFill>
              </a:rPr>
              <a:t>Type of service</a:t>
            </a:r>
          </a:p>
        </p:txBody>
      </p:sp>
      <p:sp>
        <p:nvSpPr>
          <p:cNvPr id="51" name="TextBox 50">
            <a:extLst>
              <a:ext uri="{FF2B5EF4-FFF2-40B4-BE49-F238E27FC236}">
                <a16:creationId xmlns:a16="http://schemas.microsoft.com/office/drawing/2014/main" id="{EA40E8C8-0372-0C42-8B48-475BAA0E4BEC}"/>
              </a:ext>
            </a:extLst>
          </p:cNvPr>
          <p:cNvSpPr txBox="1"/>
          <p:nvPr/>
        </p:nvSpPr>
        <p:spPr>
          <a:xfrm>
            <a:off x="653943" y="3681551"/>
            <a:ext cx="915635" cy="261610"/>
          </a:xfrm>
          <a:prstGeom prst="rect">
            <a:avLst/>
          </a:prstGeom>
          <a:noFill/>
        </p:spPr>
        <p:txBody>
          <a:bodyPr wrap="none" rtlCol="0">
            <a:spAutoFit/>
          </a:bodyPr>
          <a:lstStyle/>
          <a:p>
            <a:r>
              <a:rPr lang="en-VN" sz="1100" b="0" dirty="0">
                <a:solidFill>
                  <a:schemeClr val="accent2"/>
                </a:solidFill>
              </a:rPr>
              <a:t>Technology</a:t>
            </a:r>
          </a:p>
        </p:txBody>
      </p:sp>
      <p:sp>
        <p:nvSpPr>
          <p:cNvPr id="52" name="Text Placeholder 34">
            <a:extLst>
              <a:ext uri="{FF2B5EF4-FFF2-40B4-BE49-F238E27FC236}">
                <a16:creationId xmlns:a16="http://schemas.microsoft.com/office/drawing/2014/main" id="{05EC25B9-0F5A-C540-8C78-34444458DAA1}"/>
              </a:ext>
            </a:extLst>
          </p:cNvPr>
          <p:cNvSpPr>
            <a:spLocks noGrp="1"/>
          </p:cNvSpPr>
          <p:nvPr>
            <p:ph type="body" sz="quarter" idx="33" hasCustomPrompt="1"/>
          </p:nvPr>
        </p:nvSpPr>
        <p:spPr>
          <a:xfrm>
            <a:off x="669496" y="3904760"/>
            <a:ext cx="2629815" cy="618451"/>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24" name="Rectangle 23">
            <a:extLst>
              <a:ext uri="{FF2B5EF4-FFF2-40B4-BE49-F238E27FC236}">
                <a16:creationId xmlns:a16="http://schemas.microsoft.com/office/drawing/2014/main" id="{DFF17DEC-DADA-FEB5-5581-1C8150FA4AD5}"/>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55011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lient wi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4E2945-AD11-034A-9C7A-51C2300F8B98}"/>
              </a:ext>
            </a:extLst>
          </p:cNvPr>
          <p:cNvSpPr/>
          <p:nvPr/>
        </p:nvSpPr>
        <p:spPr>
          <a:xfrm>
            <a:off x="8255000" y="0"/>
            <a:ext cx="3937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itle 1">
            <a:extLst>
              <a:ext uri="{FF2B5EF4-FFF2-40B4-BE49-F238E27FC236}">
                <a16:creationId xmlns:a16="http://schemas.microsoft.com/office/drawing/2014/main" id="{2D22BEA4-8BB1-1642-B564-66033C8687CE}"/>
              </a:ext>
            </a:extLst>
          </p:cNvPr>
          <p:cNvSpPr>
            <a:spLocks noGrp="1"/>
          </p:cNvSpPr>
          <p:nvPr>
            <p:ph type="title" hasCustomPrompt="1"/>
          </p:nvPr>
        </p:nvSpPr>
        <p:spPr>
          <a:xfrm>
            <a:off x="2187615" y="405446"/>
            <a:ext cx="5783568"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Picture Placeholder 33">
            <a:extLst>
              <a:ext uri="{FF2B5EF4-FFF2-40B4-BE49-F238E27FC236}">
                <a16:creationId xmlns:a16="http://schemas.microsoft.com/office/drawing/2014/main" id="{37F75AF6-AA50-C34F-9CE7-AE9F881E56C4}"/>
              </a:ext>
            </a:extLst>
          </p:cNvPr>
          <p:cNvSpPr>
            <a:spLocks noGrp="1"/>
          </p:cNvSpPr>
          <p:nvPr>
            <p:ph type="pic" sz="quarter" idx="10" hasCustomPrompt="1"/>
          </p:nvPr>
        </p:nvSpPr>
        <p:spPr>
          <a:xfrm>
            <a:off x="782744" y="393167"/>
            <a:ext cx="1120107" cy="935040"/>
          </a:xfrm>
        </p:spPr>
        <p:txBody>
          <a:bodyPr anchor="ctr">
            <a:normAutofit/>
          </a:bodyPr>
          <a:lstStyle>
            <a:lvl1pPr marL="0" indent="0" algn="ctr">
              <a:buNone/>
              <a:defRPr sz="1800"/>
            </a:lvl1pPr>
          </a:lstStyle>
          <a:p>
            <a:r>
              <a:rPr lang="en-VN" dirty="0"/>
              <a:t>Logo</a:t>
            </a:r>
          </a:p>
          <a:p>
            <a:r>
              <a:rPr lang="en-VN" dirty="0"/>
              <a:t>here</a:t>
            </a:r>
          </a:p>
        </p:txBody>
      </p:sp>
      <p:sp>
        <p:nvSpPr>
          <p:cNvPr id="9" name="Text Placeholder 59">
            <a:extLst>
              <a:ext uri="{FF2B5EF4-FFF2-40B4-BE49-F238E27FC236}">
                <a16:creationId xmlns:a16="http://schemas.microsoft.com/office/drawing/2014/main" id="{A0956A23-A1E1-E548-AF28-715116828F0B}"/>
              </a:ext>
            </a:extLst>
          </p:cNvPr>
          <p:cNvSpPr>
            <a:spLocks noGrp="1"/>
          </p:cNvSpPr>
          <p:nvPr>
            <p:ph type="body" sz="quarter" idx="16"/>
          </p:nvPr>
        </p:nvSpPr>
        <p:spPr>
          <a:xfrm>
            <a:off x="782638" y="3741738"/>
            <a:ext cx="7110411" cy="908722"/>
          </a:xfrm>
        </p:spPr>
        <p:txBody>
          <a:bodyPr>
            <a:normAutofit/>
          </a:bodyPr>
          <a:lstStyle>
            <a:lvl1pPr marL="0" indent="0">
              <a:buNone/>
              <a:defRPr sz="1200"/>
            </a:lvl1pPr>
          </a:lstStyle>
          <a:p>
            <a:pPr lvl="0"/>
            <a:r>
              <a:rPr lang="en-US"/>
              <a:t>Click to edit Master text styles</a:t>
            </a:r>
          </a:p>
        </p:txBody>
      </p:sp>
      <p:sp>
        <p:nvSpPr>
          <p:cNvPr id="10" name="Text Placeholder 61">
            <a:extLst>
              <a:ext uri="{FF2B5EF4-FFF2-40B4-BE49-F238E27FC236}">
                <a16:creationId xmlns:a16="http://schemas.microsoft.com/office/drawing/2014/main" id="{BCF37FE9-AE3D-6649-AB58-811A3A9C47AC}"/>
              </a:ext>
            </a:extLst>
          </p:cNvPr>
          <p:cNvSpPr>
            <a:spLocks noGrp="1"/>
          </p:cNvSpPr>
          <p:nvPr>
            <p:ph type="body" sz="quarter" idx="17" hasCustomPrompt="1"/>
          </p:nvPr>
        </p:nvSpPr>
        <p:spPr>
          <a:xfrm>
            <a:off x="782638" y="3321050"/>
            <a:ext cx="7110411" cy="420688"/>
          </a:xfrm>
        </p:spPr>
        <p:txBody>
          <a:bodyPr>
            <a:normAutofit/>
          </a:bodyPr>
          <a:lstStyle>
            <a:lvl1pPr marL="0" indent="0">
              <a:buNone/>
              <a:defRPr sz="1800" b="1"/>
            </a:lvl1pPr>
          </a:lstStyle>
          <a:p>
            <a:pPr lvl="0"/>
            <a:r>
              <a:rPr lang="en-GB" dirty="0"/>
              <a:t>Enter </a:t>
            </a:r>
            <a:r>
              <a:rPr lang="en-US" dirty="0"/>
              <a:t>Client’s Challenge</a:t>
            </a:r>
            <a:endParaRPr lang="en-VN" dirty="0"/>
          </a:p>
        </p:txBody>
      </p:sp>
      <p:sp>
        <p:nvSpPr>
          <p:cNvPr id="11" name="Text Placeholder 59">
            <a:extLst>
              <a:ext uri="{FF2B5EF4-FFF2-40B4-BE49-F238E27FC236}">
                <a16:creationId xmlns:a16="http://schemas.microsoft.com/office/drawing/2014/main" id="{3193DB20-9159-DC40-9A97-9D15C497D175}"/>
              </a:ext>
            </a:extLst>
          </p:cNvPr>
          <p:cNvSpPr>
            <a:spLocks noGrp="1"/>
          </p:cNvSpPr>
          <p:nvPr>
            <p:ph type="body" sz="quarter" idx="18"/>
          </p:nvPr>
        </p:nvSpPr>
        <p:spPr>
          <a:xfrm>
            <a:off x="782638" y="2221051"/>
            <a:ext cx="7110411" cy="856221"/>
          </a:xfrm>
        </p:spPr>
        <p:txBody>
          <a:bodyPr>
            <a:normAutofit/>
          </a:bodyPr>
          <a:lstStyle>
            <a:lvl1pPr marL="0" indent="0">
              <a:buNone/>
              <a:defRPr sz="1200"/>
            </a:lvl1pPr>
          </a:lstStyle>
          <a:p>
            <a:pPr lvl="0"/>
            <a:r>
              <a:rPr lang="en-US"/>
              <a:t>Click to edit Master text styles</a:t>
            </a:r>
          </a:p>
        </p:txBody>
      </p:sp>
      <p:sp>
        <p:nvSpPr>
          <p:cNvPr id="12" name="Text Placeholder 61">
            <a:extLst>
              <a:ext uri="{FF2B5EF4-FFF2-40B4-BE49-F238E27FC236}">
                <a16:creationId xmlns:a16="http://schemas.microsoft.com/office/drawing/2014/main" id="{9E586DCF-0E41-714A-96AB-5F61965B21FB}"/>
              </a:ext>
            </a:extLst>
          </p:cNvPr>
          <p:cNvSpPr>
            <a:spLocks noGrp="1"/>
          </p:cNvSpPr>
          <p:nvPr>
            <p:ph type="body" sz="quarter" idx="19" hasCustomPrompt="1"/>
          </p:nvPr>
        </p:nvSpPr>
        <p:spPr>
          <a:xfrm>
            <a:off x="782638" y="1800363"/>
            <a:ext cx="7110411" cy="420688"/>
          </a:xfrm>
        </p:spPr>
        <p:txBody>
          <a:bodyPr>
            <a:normAutofit/>
          </a:bodyPr>
          <a:lstStyle>
            <a:lvl1pPr marL="0" indent="0">
              <a:buNone/>
              <a:defRPr sz="1800" b="1"/>
            </a:lvl1pPr>
          </a:lstStyle>
          <a:p>
            <a:r>
              <a:rPr lang="en-GB" dirty="0"/>
              <a:t>Enter What the client does</a:t>
            </a:r>
            <a:r>
              <a:rPr lang="en-VN" dirty="0"/>
              <a:t>?</a:t>
            </a:r>
            <a:endParaRPr lang="en-GB" dirty="0"/>
          </a:p>
        </p:txBody>
      </p:sp>
      <p:sp>
        <p:nvSpPr>
          <p:cNvPr id="13" name="Text Placeholder 59">
            <a:extLst>
              <a:ext uri="{FF2B5EF4-FFF2-40B4-BE49-F238E27FC236}">
                <a16:creationId xmlns:a16="http://schemas.microsoft.com/office/drawing/2014/main" id="{7FA03790-0323-9748-B70E-50C524B5D28F}"/>
              </a:ext>
            </a:extLst>
          </p:cNvPr>
          <p:cNvSpPr>
            <a:spLocks noGrp="1"/>
          </p:cNvSpPr>
          <p:nvPr>
            <p:ph type="body" sz="quarter" idx="20"/>
          </p:nvPr>
        </p:nvSpPr>
        <p:spPr>
          <a:xfrm>
            <a:off x="782638" y="5272364"/>
            <a:ext cx="7110411" cy="1098550"/>
          </a:xfrm>
        </p:spPr>
        <p:txBody>
          <a:bodyPr>
            <a:normAutofit/>
          </a:bodyPr>
          <a:lstStyle>
            <a:lvl1pPr marL="0" indent="0">
              <a:buNone/>
              <a:defRPr sz="1200"/>
            </a:lvl1pPr>
          </a:lstStyle>
          <a:p>
            <a:pPr lvl="0"/>
            <a:r>
              <a:rPr lang="en-US"/>
              <a:t>Click to edit Master text styles</a:t>
            </a:r>
          </a:p>
        </p:txBody>
      </p:sp>
      <p:sp>
        <p:nvSpPr>
          <p:cNvPr id="16" name="Text Placeholder 5">
            <a:extLst>
              <a:ext uri="{FF2B5EF4-FFF2-40B4-BE49-F238E27FC236}">
                <a16:creationId xmlns:a16="http://schemas.microsoft.com/office/drawing/2014/main" id="{058D1DF2-D126-BF49-B38B-2B3B27C4AF69}"/>
              </a:ext>
            </a:extLst>
          </p:cNvPr>
          <p:cNvSpPr>
            <a:spLocks noGrp="1"/>
          </p:cNvSpPr>
          <p:nvPr>
            <p:ph type="body" sz="quarter" idx="24" hasCustomPrompt="1"/>
          </p:nvPr>
        </p:nvSpPr>
        <p:spPr>
          <a:xfrm>
            <a:off x="8716963" y="1517464"/>
            <a:ext cx="3113087" cy="361950"/>
          </a:xfrm>
        </p:spPr>
        <p:txBody>
          <a:bodyPr>
            <a:noAutofit/>
          </a:bodyPr>
          <a:lstStyle>
            <a:lvl1pPr marL="0" indent="0">
              <a:buNone/>
              <a:defRPr sz="1800">
                <a:solidFill>
                  <a:schemeClr val="bg2"/>
                </a:solidFill>
              </a:defRPr>
            </a:lvl1pPr>
          </a:lstStyle>
          <a:p>
            <a:pPr lvl="0"/>
            <a:r>
              <a:rPr lang="en-US" dirty="0"/>
              <a:t>Input client name here</a:t>
            </a:r>
            <a:endParaRPr lang="en-VN" dirty="0"/>
          </a:p>
        </p:txBody>
      </p:sp>
      <p:sp>
        <p:nvSpPr>
          <p:cNvPr id="18" name="Text Placeholder 5">
            <a:extLst>
              <a:ext uri="{FF2B5EF4-FFF2-40B4-BE49-F238E27FC236}">
                <a16:creationId xmlns:a16="http://schemas.microsoft.com/office/drawing/2014/main" id="{24588786-9DD0-AF42-A1BD-C768957AC9E2}"/>
              </a:ext>
            </a:extLst>
          </p:cNvPr>
          <p:cNvSpPr>
            <a:spLocks noGrp="1"/>
          </p:cNvSpPr>
          <p:nvPr>
            <p:ph type="body" sz="quarter" idx="26" hasCustomPrompt="1"/>
          </p:nvPr>
        </p:nvSpPr>
        <p:spPr>
          <a:xfrm>
            <a:off x="8716963" y="2571012"/>
            <a:ext cx="3113087" cy="361950"/>
          </a:xfrm>
        </p:spPr>
        <p:txBody>
          <a:bodyPr>
            <a:noAutofit/>
          </a:bodyPr>
          <a:lstStyle>
            <a:lvl1pPr marL="0" indent="0">
              <a:buNone/>
              <a:defRPr sz="1800">
                <a:solidFill>
                  <a:schemeClr val="bg2"/>
                </a:solidFill>
              </a:defRPr>
            </a:lvl1pPr>
          </a:lstStyle>
          <a:p>
            <a:pPr lvl="0"/>
            <a:r>
              <a:rPr lang="en-US" dirty="0"/>
              <a:t>Input project name here</a:t>
            </a:r>
            <a:endParaRPr lang="en-VN" dirty="0"/>
          </a:p>
        </p:txBody>
      </p:sp>
      <p:sp>
        <p:nvSpPr>
          <p:cNvPr id="20" name="Text Placeholder 5">
            <a:extLst>
              <a:ext uri="{FF2B5EF4-FFF2-40B4-BE49-F238E27FC236}">
                <a16:creationId xmlns:a16="http://schemas.microsoft.com/office/drawing/2014/main" id="{EC70C7AC-327A-9B4C-B8A3-D6FADD08274F}"/>
              </a:ext>
            </a:extLst>
          </p:cNvPr>
          <p:cNvSpPr>
            <a:spLocks noGrp="1"/>
          </p:cNvSpPr>
          <p:nvPr>
            <p:ph type="body" sz="quarter" idx="28" hasCustomPrompt="1"/>
          </p:nvPr>
        </p:nvSpPr>
        <p:spPr>
          <a:xfrm>
            <a:off x="8716963" y="3584803"/>
            <a:ext cx="3113087" cy="361950"/>
          </a:xfrm>
        </p:spPr>
        <p:txBody>
          <a:bodyPr>
            <a:noAutofit/>
          </a:bodyPr>
          <a:lstStyle>
            <a:lvl1pPr marL="0" indent="0">
              <a:buNone/>
              <a:defRPr sz="1800">
                <a:solidFill>
                  <a:schemeClr val="bg2"/>
                </a:solidFill>
              </a:defRPr>
            </a:lvl1pPr>
          </a:lstStyle>
          <a:p>
            <a:pPr lvl="0"/>
            <a:r>
              <a:rPr lang="en-US" dirty="0"/>
              <a:t>(</a:t>
            </a:r>
            <a:r>
              <a:rPr lang="en-US" dirty="0" err="1"/>
              <a:t>Numeber</a:t>
            </a:r>
            <a:r>
              <a:rPr lang="en-US" dirty="0"/>
              <a:t>) FTEs</a:t>
            </a:r>
            <a:endParaRPr lang="en-VN" dirty="0"/>
          </a:p>
        </p:txBody>
      </p:sp>
      <p:sp>
        <p:nvSpPr>
          <p:cNvPr id="22" name="Text Placeholder 5">
            <a:extLst>
              <a:ext uri="{FF2B5EF4-FFF2-40B4-BE49-F238E27FC236}">
                <a16:creationId xmlns:a16="http://schemas.microsoft.com/office/drawing/2014/main" id="{69E46635-30AD-734F-AFD6-3D7ADBB0832F}"/>
              </a:ext>
            </a:extLst>
          </p:cNvPr>
          <p:cNvSpPr>
            <a:spLocks noGrp="1"/>
          </p:cNvSpPr>
          <p:nvPr>
            <p:ph type="body" sz="quarter" idx="30" hasCustomPrompt="1"/>
          </p:nvPr>
        </p:nvSpPr>
        <p:spPr>
          <a:xfrm>
            <a:off x="8716963" y="4638351"/>
            <a:ext cx="3113087" cy="361950"/>
          </a:xfrm>
        </p:spPr>
        <p:txBody>
          <a:bodyPr>
            <a:noAutofit/>
          </a:bodyPr>
          <a:lstStyle>
            <a:lvl1pPr marL="0" indent="0">
              <a:buNone/>
              <a:defRPr sz="1800">
                <a:solidFill>
                  <a:schemeClr val="bg2"/>
                </a:solidFill>
              </a:defRPr>
            </a:lvl1pPr>
          </a:lstStyle>
          <a:p>
            <a:pPr lvl="0"/>
            <a:r>
              <a:rPr lang="en-US" dirty="0"/>
              <a:t>Input service line here</a:t>
            </a:r>
            <a:endParaRPr lang="en-VN" dirty="0"/>
          </a:p>
        </p:txBody>
      </p:sp>
      <p:sp>
        <p:nvSpPr>
          <p:cNvPr id="24" name="Text Placeholder 61">
            <a:extLst>
              <a:ext uri="{FF2B5EF4-FFF2-40B4-BE49-F238E27FC236}">
                <a16:creationId xmlns:a16="http://schemas.microsoft.com/office/drawing/2014/main" id="{5419A82F-1021-4149-8163-AA80E4F67372}"/>
              </a:ext>
            </a:extLst>
          </p:cNvPr>
          <p:cNvSpPr>
            <a:spLocks noGrp="1"/>
          </p:cNvSpPr>
          <p:nvPr>
            <p:ph type="body" sz="quarter" idx="31" hasCustomPrompt="1"/>
          </p:nvPr>
        </p:nvSpPr>
        <p:spPr>
          <a:xfrm>
            <a:off x="782638" y="4832350"/>
            <a:ext cx="7110411" cy="420688"/>
          </a:xfrm>
        </p:spPr>
        <p:txBody>
          <a:bodyPr>
            <a:normAutofit/>
          </a:bodyPr>
          <a:lstStyle>
            <a:lvl1pPr marL="0" indent="0">
              <a:buNone/>
              <a:defRPr sz="1800" b="1"/>
            </a:lvl1pPr>
          </a:lstStyle>
          <a:p>
            <a:pPr marL="0" indent="0">
              <a:buNone/>
            </a:pPr>
            <a:r>
              <a:rPr lang="en-GB" dirty="0"/>
              <a:t>Enter </a:t>
            </a:r>
            <a:r>
              <a:rPr lang="en-US" sz="1800" b="1" dirty="0">
                <a:latin typeface="Arial" panose="020B0604020202020204" pitchFamily="34" charset="0"/>
                <a:cs typeface="Arial" panose="020B0604020202020204" pitchFamily="34" charset="0"/>
              </a:rPr>
              <a:t>W</a:t>
            </a:r>
            <a:r>
              <a:rPr lang="en-VN" sz="1800" b="1" dirty="0">
                <a:latin typeface="Arial" panose="020B0604020202020204" pitchFamily="34" charset="0"/>
                <a:cs typeface="Arial" panose="020B0604020202020204" pitchFamily="34" charset="0"/>
              </a:rPr>
              <a:t>hat is NashTech hoping to do?</a:t>
            </a:r>
          </a:p>
        </p:txBody>
      </p:sp>
      <p:sp>
        <p:nvSpPr>
          <p:cNvPr id="25" name="TextBox 24">
            <a:extLst>
              <a:ext uri="{FF2B5EF4-FFF2-40B4-BE49-F238E27FC236}">
                <a16:creationId xmlns:a16="http://schemas.microsoft.com/office/drawing/2014/main" id="{EE73179C-B18B-6A44-BD8D-37604862C9C9}"/>
              </a:ext>
            </a:extLst>
          </p:cNvPr>
          <p:cNvSpPr txBox="1"/>
          <p:nvPr/>
        </p:nvSpPr>
        <p:spPr>
          <a:xfrm>
            <a:off x="8716963" y="1238669"/>
            <a:ext cx="505267" cy="230832"/>
          </a:xfrm>
          <a:prstGeom prst="rect">
            <a:avLst/>
          </a:prstGeom>
          <a:noFill/>
        </p:spPr>
        <p:txBody>
          <a:bodyPr wrap="none" rtlCol="0">
            <a:spAutoFit/>
          </a:bodyPr>
          <a:lstStyle/>
          <a:p>
            <a:r>
              <a:rPr lang="en-VN" sz="900" b="1" dirty="0">
                <a:solidFill>
                  <a:schemeClr val="accent2"/>
                </a:solidFill>
              </a:rPr>
              <a:t>Client</a:t>
            </a:r>
            <a:endParaRPr lang="en-VN" sz="1000" b="1" dirty="0">
              <a:solidFill>
                <a:schemeClr val="accent2"/>
              </a:solidFill>
            </a:endParaRPr>
          </a:p>
        </p:txBody>
      </p:sp>
      <p:sp>
        <p:nvSpPr>
          <p:cNvPr id="26" name="TextBox 25">
            <a:extLst>
              <a:ext uri="{FF2B5EF4-FFF2-40B4-BE49-F238E27FC236}">
                <a16:creationId xmlns:a16="http://schemas.microsoft.com/office/drawing/2014/main" id="{45CAE244-599F-C74D-A1C6-2CB0C002D4FE}"/>
              </a:ext>
            </a:extLst>
          </p:cNvPr>
          <p:cNvSpPr txBox="1"/>
          <p:nvPr/>
        </p:nvSpPr>
        <p:spPr>
          <a:xfrm>
            <a:off x="8716963" y="2315115"/>
            <a:ext cx="944489" cy="246221"/>
          </a:xfrm>
          <a:prstGeom prst="rect">
            <a:avLst/>
          </a:prstGeom>
          <a:noFill/>
        </p:spPr>
        <p:txBody>
          <a:bodyPr wrap="none" rtlCol="0">
            <a:spAutoFit/>
          </a:bodyPr>
          <a:lstStyle/>
          <a:p>
            <a:r>
              <a:rPr lang="en-VN" sz="900" b="1" dirty="0">
                <a:solidFill>
                  <a:schemeClr val="accent2"/>
                </a:solidFill>
              </a:rPr>
              <a:t>Project</a:t>
            </a:r>
            <a:r>
              <a:rPr lang="en-VN" sz="1000" b="1" dirty="0">
                <a:solidFill>
                  <a:schemeClr val="accent2"/>
                </a:solidFill>
              </a:rPr>
              <a:t> name</a:t>
            </a:r>
          </a:p>
        </p:txBody>
      </p:sp>
      <p:sp>
        <p:nvSpPr>
          <p:cNvPr id="27" name="TextBox 26">
            <a:extLst>
              <a:ext uri="{FF2B5EF4-FFF2-40B4-BE49-F238E27FC236}">
                <a16:creationId xmlns:a16="http://schemas.microsoft.com/office/drawing/2014/main" id="{4B7863F1-9EE3-AF49-96CE-6EB669EB0E0A}"/>
              </a:ext>
            </a:extLst>
          </p:cNvPr>
          <p:cNvSpPr txBox="1"/>
          <p:nvPr/>
        </p:nvSpPr>
        <p:spPr>
          <a:xfrm>
            <a:off x="8716963" y="3310538"/>
            <a:ext cx="736099" cy="230832"/>
          </a:xfrm>
          <a:prstGeom prst="rect">
            <a:avLst/>
          </a:prstGeom>
          <a:noFill/>
        </p:spPr>
        <p:txBody>
          <a:bodyPr wrap="none" rtlCol="0">
            <a:spAutoFit/>
          </a:bodyPr>
          <a:lstStyle/>
          <a:p>
            <a:r>
              <a:rPr lang="en-VN" sz="900" b="1" dirty="0">
                <a:solidFill>
                  <a:schemeClr val="accent2"/>
                </a:solidFill>
              </a:rPr>
              <a:t>Team size</a:t>
            </a:r>
            <a:endParaRPr lang="en-VN" sz="1000" b="1" dirty="0">
              <a:solidFill>
                <a:schemeClr val="accent2"/>
              </a:solidFill>
            </a:endParaRPr>
          </a:p>
        </p:txBody>
      </p:sp>
      <p:sp>
        <p:nvSpPr>
          <p:cNvPr id="28" name="TextBox 27">
            <a:extLst>
              <a:ext uri="{FF2B5EF4-FFF2-40B4-BE49-F238E27FC236}">
                <a16:creationId xmlns:a16="http://schemas.microsoft.com/office/drawing/2014/main" id="{B4DEEE2E-EED2-7C4F-A247-8D70B3557167}"/>
              </a:ext>
            </a:extLst>
          </p:cNvPr>
          <p:cNvSpPr txBox="1"/>
          <p:nvPr/>
        </p:nvSpPr>
        <p:spPr>
          <a:xfrm>
            <a:off x="8716963" y="4398559"/>
            <a:ext cx="1114408" cy="230832"/>
          </a:xfrm>
          <a:prstGeom prst="rect">
            <a:avLst/>
          </a:prstGeom>
          <a:noFill/>
        </p:spPr>
        <p:txBody>
          <a:bodyPr wrap="none" rtlCol="0">
            <a:spAutoFit/>
          </a:bodyPr>
          <a:lstStyle/>
          <a:p>
            <a:r>
              <a:rPr lang="en-VN" sz="900" b="1" dirty="0">
                <a:solidFill>
                  <a:schemeClr val="accent2"/>
                </a:solidFill>
              </a:rPr>
              <a:t>Our service lines</a:t>
            </a:r>
            <a:endParaRPr lang="en-VN" sz="1000" b="1" dirty="0">
              <a:solidFill>
                <a:schemeClr val="accent2"/>
              </a:solidFill>
            </a:endParaRPr>
          </a:p>
        </p:txBody>
      </p:sp>
      <p:sp>
        <p:nvSpPr>
          <p:cNvPr id="3" name="Text Placeholder 2">
            <a:extLst>
              <a:ext uri="{FF2B5EF4-FFF2-40B4-BE49-F238E27FC236}">
                <a16:creationId xmlns:a16="http://schemas.microsoft.com/office/drawing/2014/main" id="{23F6F13D-0091-4527-8DCC-374A2D6011BD}"/>
              </a:ext>
            </a:extLst>
          </p:cNvPr>
          <p:cNvSpPr>
            <a:spLocks noGrp="1"/>
          </p:cNvSpPr>
          <p:nvPr>
            <p:ph type="body" sz="quarter" idx="32" hasCustomPrompt="1"/>
          </p:nvPr>
        </p:nvSpPr>
        <p:spPr>
          <a:xfrm>
            <a:off x="2187014" y="967008"/>
            <a:ext cx="5783823" cy="397822"/>
          </a:xfrm>
        </p:spPr>
        <p:txBody>
          <a:bodyPr/>
          <a:lstStyle>
            <a:lvl1pPr marL="0" indent="0">
              <a:buNone/>
              <a:defRPr b="1">
                <a:solidFill>
                  <a:schemeClr val="bg2"/>
                </a:solidFill>
              </a:defRPr>
            </a:lvl1pPr>
          </a:lstStyle>
          <a:p>
            <a:pPr marL="0" marR="0" lvl="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a:pPr>
            <a:r>
              <a:rPr lang="en-US" dirty="0"/>
              <a:t>Sub heading</a:t>
            </a:r>
            <a:endParaRPr lang="en-VN" dirty="0"/>
          </a:p>
          <a:p>
            <a:pPr lvl="0"/>
            <a:endParaRPr lang="en-US" dirty="0"/>
          </a:p>
        </p:txBody>
      </p:sp>
      <p:sp>
        <p:nvSpPr>
          <p:cNvPr id="21" name="Rectangle 20">
            <a:extLst>
              <a:ext uri="{FF2B5EF4-FFF2-40B4-BE49-F238E27FC236}">
                <a16:creationId xmlns:a16="http://schemas.microsoft.com/office/drawing/2014/main" id="{312D99CC-BD3D-187B-DA10-860AC23DC095}"/>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503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rvice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chemeClr val="accent1"/>
                </a:solidFill>
              </a:defRPr>
            </a:lvl1pPr>
          </a:lstStyle>
          <a:p>
            <a:r>
              <a:rPr lang="vi-VN" dirty="0"/>
              <a:t>Enter service name</a:t>
            </a:r>
            <a:endParaRPr lang="en-US" dirty="0"/>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US"/>
              <a:t>Click icon to add SmartArt graphic</a:t>
            </a:r>
            <a:endParaRPr lang="en-US" dirty="0"/>
          </a:p>
        </p:txBody>
      </p:sp>
      <p:sp>
        <p:nvSpPr>
          <p:cNvPr id="5" name="Text Placeholder 4">
            <a:extLst>
              <a:ext uri="{FF2B5EF4-FFF2-40B4-BE49-F238E27FC236}">
                <a16:creationId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8" name="Rectangle 7">
            <a:extLst>
              <a:ext uri="{FF2B5EF4-FFF2-40B4-BE49-F238E27FC236}">
                <a16:creationId xmlns:a16="http://schemas.microsoft.com/office/drawing/2014/main" id="{2E2CA5CA-EB05-4770-BC73-E70080EED8EC}"/>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494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DE7061-DF75-41BD-9335-B155332A87F6}"/>
              </a:ext>
            </a:extLst>
          </p:cNvPr>
          <p:cNvSpPr/>
          <p:nvPr/>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p:nvSpPr>
        <p:spPr>
          <a:xfrm>
            <a:off x="2915653" y="1431758"/>
            <a:ext cx="6360694" cy="2731378"/>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pic>
        <p:nvPicPr>
          <p:cNvPr id="8" name="Picture 7" descr="A picture containing text, red, sign, orange&#10;&#10;Description automatically generated">
            <a:extLst>
              <a:ext uri="{FF2B5EF4-FFF2-40B4-BE49-F238E27FC236}">
                <a16:creationId xmlns:a16="http://schemas.microsoft.com/office/drawing/2014/main" id="{03234B2E-29A6-4F6C-A269-8F53FD13E0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1850" y="5744231"/>
            <a:ext cx="958337" cy="958337"/>
          </a:xfrm>
          <a:prstGeom prst="rect">
            <a:avLst/>
          </a:prstGeom>
        </p:spPr>
      </p:pic>
      <p:sp>
        <p:nvSpPr>
          <p:cNvPr id="2" name="TextBox 1">
            <a:extLst>
              <a:ext uri="{FF2B5EF4-FFF2-40B4-BE49-F238E27FC236}">
                <a16:creationId xmlns:a16="http://schemas.microsoft.com/office/drawing/2014/main" id="{77B513AD-3ACF-D7E3-88B0-2DF7A904462A}"/>
              </a:ext>
            </a:extLst>
          </p:cNvPr>
          <p:cNvSpPr txBox="1"/>
          <p:nvPr/>
        </p:nvSpPr>
        <p:spPr>
          <a:xfrm>
            <a:off x="3764983" y="2243449"/>
            <a:ext cx="4646127" cy="1107996"/>
          </a:xfrm>
          <a:prstGeom prst="rect">
            <a:avLst/>
          </a:prstGeom>
          <a:noFill/>
        </p:spPr>
        <p:txBody>
          <a:bodyPr wrap="square" rtlCol="0">
            <a:spAutoFit/>
          </a:bodyPr>
          <a:lstStyle/>
          <a:p>
            <a:r>
              <a:rPr lang="en-VN" sz="6600" b="1" kern="1200" dirty="0">
                <a:gradFill>
                  <a:gsLst>
                    <a:gs pos="70000">
                      <a:schemeClr val="accent1"/>
                    </a:gs>
                    <a:gs pos="0">
                      <a:schemeClr val="accent2"/>
                    </a:gs>
                  </a:gsLst>
                  <a:lin ang="0" scaled="0"/>
                </a:gradFill>
                <a:latin typeface="+mn-lt"/>
                <a:ea typeface="+mn-ea"/>
                <a:cs typeface="+mn-cs"/>
              </a:rPr>
              <a:t>Thank </a:t>
            </a:r>
            <a:r>
              <a:rPr lang="en-VN" dirty="0"/>
              <a:t> </a:t>
            </a:r>
            <a:r>
              <a:rPr lang="en-VN" sz="6600" b="1" kern="1200" dirty="0">
                <a:gradFill>
                  <a:gsLst>
                    <a:gs pos="70000">
                      <a:schemeClr val="accent1"/>
                    </a:gs>
                    <a:gs pos="0">
                      <a:schemeClr val="accent2"/>
                    </a:gs>
                  </a:gsLst>
                  <a:lin ang="0" scaled="0"/>
                </a:gradFill>
                <a:latin typeface="+mn-lt"/>
                <a:ea typeface="+mn-ea"/>
                <a:cs typeface="+mn-cs"/>
              </a:rPr>
              <a:t>you</a:t>
            </a:r>
          </a:p>
        </p:txBody>
      </p:sp>
    </p:spTree>
    <p:extLst>
      <p:ext uri="{BB962C8B-B14F-4D97-AF65-F5344CB8AC3E}">
        <p14:creationId xmlns:p14="http://schemas.microsoft.com/office/powerpoint/2010/main" val="2108960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Title Slide">
    <p:bg>
      <p:bgPr>
        <a:gradFill>
          <a:gsLst>
            <a:gs pos="52000">
              <a:srgbClr val="D80E24"/>
            </a:gs>
            <a:gs pos="0">
              <a:schemeClr val="accent2"/>
            </a:gs>
            <a:gs pos="100000">
              <a:schemeClr val="accent6"/>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379122" y="5197642"/>
            <a:ext cx="4183478"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379122"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Tree>
    <p:extLst>
      <p:ext uri="{BB962C8B-B14F-4D97-AF65-F5344CB8AC3E}">
        <p14:creationId xmlns:p14="http://schemas.microsoft.com/office/powerpoint/2010/main" val="1934506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ront cover 3">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Icon&#10;&#10;Description automatically generated">
            <a:extLst>
              <a:ext uri="{FF2B5EF4-FFF2-40B4-BE49-F238E27FC236}">
                <a16:creationId xmlns:a16="http://schemas.microsoft.com/office/drawing/2014/main" id="{AC1CBB31-9C1B-470D-9176-886CF036B9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3141" y="1590079"/>
            <a:ext cx="4332708" cy="4332708"/>
          </a:xfrm>
          <a:prstGeom prst="rect">
            <a:avLst/>
          </a:prstGeom>
        </p:spPr>
      </p:pic>
    </p:spTree>
    <p:extLst>
      <p:ext uri="{BB962C8B-B14F-4D97-AF65-F5344CB8AC3E}">
        <p14:creationId xmlns:p14="http://schemas.microsoft.com/office/powerpoint/2010/main" val="3205637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46464"/>
            <a:ext cx="10515600" cy="549275"/>
          </a:xfrm>
        </p:spPr>
        <p:txBody>
          <a:bodyPr vert="horz" lIns="91440" tIns="45720" rIns="91440" bIns="45720" rtlCol="0" anchor="t">
            <a:normAutofit/>
          </a:bodyPr>
          <a:lstStyle>
            <a:lvl1pPr algn="ctr">
              <a:defRPr lang="en-US"/>
            </a:lvl1pPr>
          </a:lstStyle>
          <a:p>
            <a:pPr lvl="0" algn="ctr"/>
            <a:r>
              <a:rPr lang="vi-VN" dirty="0"/>
              <a:t>CLICK TO EDIT TITLE</a:t>
            </a:r>
            <a:endParaRPr lang="en-US" dirty="0"/>
          </a:p>
        </p:txBody>
      </p:sp>
    </p:spTree>
    <p:extLst>
      <p:ext uri="{BB962C8B-B14F-4D97-AF65-F5344CB8AC3E}">
        <p14:creationId xmlns:p14="http://schemas.microsoft.com/office/powerpoint/2010/main" val="41659441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5" name="Text Placeholder 4">
            <a:extLst>
              <a:ext uri="{FF2B5EF4-FFF2-40B4-BE49-F238E27FC236}">
                <a16:creationId xmlns:a16="http://schemas.microsoft.com/office/drawing/2014/main" id="{1B8471C5-2ECE-B444-A016-5DF052787138}"/>
              </a:ext>
            </a:extLst>
          </p:cNvPr>
          <p:cNvSpPr>
            <a:spLocks noGrp="1"/>
          </p:cNvSpPr>
          <p:nvPr>
            <p:ph type="body" sz="quarter" idx="35"/>
          </p:nvPr>
        </p:nvSpPr>
        <p:spPr>
          <a:xfrm>
            <a:off x="838200" y="1361663"/>
            <a:ext cx="10515600" cy="4681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339440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ock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dirty="0"/>
              <a:t>Main heading</a:t>
            </a:r>
            <a:endParaRPr lang="en-US" dirty="0"/>
          </a:p>
        </p:txBody>
      </p:sp>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1151876677"/>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6"/>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5" name="Text Placeholder 4">
            <a:extLst>
              <a:ext uri="{FF2B5EF4-FFF2-40B4-BE49-F238E27FC236}">
                <a16:creationId xmlns:a16="http://schemas.microsoft.com/office/drawing/2014/main" id="{657B30F3-A7A4-4446-AFE1-870EA2575FD6}"/>
              </a:ext>
            </a:extLst>
          </p:cNvPr>
          <p:cNvSpPr>
            <a:spLocks noGrp="1"/>
          </p:cNvSpPr>
          <p:nvPr>
            <p:ph type="body" sz="quarter" idx="11"/>
          </p:nvPr>
        </p:nvSpPr>
        <p:spPr>
          <a:xfrm>
            <a:off x="839788" y="1655099"/>
            <a:ext cx="4494212" cy="398621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11911293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7990"/>
            <a:ext cx="10515600" cy="538696"/>
          </a:xfrm>
        </p:spPr>
        <p:txBody>
          <a:bodyPr anchor="t">
            <a:noAutofit/>
          </a:bodyPr>
          <a:lstStyle>
            <a:lvl1pPr algn="ctr">
              <a:defRPr sz="3200">
                <a:solidFill>
                  <a:schemeClr val="accent2"/>
                </a:solidFill>
              </a:defRPr>
            </a:lvl1pPr>
          </a:lstStyle>
          <a:p>
            <a:r>
              <a:rPr lang="vi-VN" dirty="0"/>
              <a:t>CLICK TO EDIT TITLE</a:t>
            </a:r>
            <a:endParaRPr lang="en-US" dirty="0"/>
          </a:p>
        </p:txBody>
      </p:sp>
      <p:sp>
        <p:nvSpPr>
          <p:cNvPr id="3" name="Content Placeholder 2"/>
          <p:cNvSpPr>
            <a:spLocks noGrp="1"/>
          </p:cNvSpPr>
          <p:nvPr>
            <p:ph idx="1" hasCustomPrompt="1"/>
          </p:nvPr>
        </p:nvSpPr>
        <p:spPr>
          <a:xfrm>
            <a:off x="838200" y="1133061"/>
            <a:ext cx="10515600" cy="5043902"/>
          </a:xfrm>
        </p:spPr>
        <p:txBody>
          <a:body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64554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hank you">
    <p:bg>
      <p:bgPr>
        <a:gradFill>
          <a:gsLst>
            <a:gs pos="0">
              <a:schemeClr val="accent2"/>
            </a:gs>
            <a:gs pos="54000">
              <a:srgbClr val="E30613"/>
            </a:gs>
            <a:gs pos="100000">
              <a:srgbClr val="E30613"/>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dirty="0"/>
              <a:t>Thank you</a:t>
            </a:r>
            <a:endParaRPr lang="en-US" dirty="0"/>
          </a:p>
        </p:txBody>
      </p:sp>
    </p:spTree>
    <p:extLst>
      <p:ext uri="{BB962C8B-B14F-4D97-AF65-F5344CB8AC3E}">
        <p14:creationId xmlns:p14="http://schemas.microsoft.com/office/powerpoint/2010/main" val="948802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_Case study">
    <p:spTree>
      <p:nvGrpSpPr>
        <p:cNvPr id="1" name=""/>
        <p:cNvGrpSpPr/>
        <p:nvPr/>
      </p:nvGrpSpPr>
      <p:grpSpPr>
        <a:xfrm>
          <a:off x="0" y="0"/>
          <a:ext cx="0" cy="0"/>
          <a:chOff x="0" y="0"/>
          <a:chExt cx="0" cy="0"/>
        </a:xfrm>
      </p:grpSpPr>
      <p:sp>
        <p:nvSpPr>
          <p:cNvPr id="2" name="Rectangle 1"/>
          <p:cNvSpPr/>
          <p:nvPr/>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2678" y="5993537"/>
            <a:ext cx="749013" cy="746816"/>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29" name="Picture 28"/>
          <p:cNvPicPr>
            <a:picLocks noChangeAspect="1"/>
          </p:cNvPicPr>
          <p:nvPr/>
        </p:nvPicPr>
        <p:blipFill>
          <a:blip r:embed="rId4"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sp>
        <p:nvSpPr>
          <p:cNvPr id="34" name="TextBox 33"/>
          <p:cNvSpPr txBox="1"/>
          <p:nvPr/>
        </p:nvSpPr>
        <p:spPr>
          <a:xfrm>
            <a:off x="1119224" y="6169991"/>
            <a:ext cx="1567801" cy="30777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50000"/>
                  </a:schemeClr>
                </a:solidFill>
                <a:latin typeface="Arial" charset="0"/>
                <a:ea typeface="Arial" charset="0"/>
                <a:cs typeface="Arial" charset="0"/>
              </a:rPr>
              <a:t>Type of Service:  </a:t>
            </a:r>
          </a:p>
        </p:txBody>
      </p:sp>
      <p:sp>
        <p:nvSpPr>
          <p:cNvPr id="35" name="TextBox 34"/>
          <p:cNvSpPr txBox="1"/>
          <p:nvPr/>
        </p:nvSpPr>
        <p:spPr>
          <a:xfrm>
            <a:off x="7099966" y="6169325"/>
            <a:ext cx="1139414" cy="307777"/>
          </a:xfrm>
          <a:prstGeom prst="rect">
            <a:avLst/>
          </a:prstGeom>
          <a:noFill/>
        </p:spPr>
        <p:txBody>
          <a:bodyPr wrap="none" rtlCol="0">
            <a:spAutoFit/>
          </a:bodyPr>
          <a:lstStyle/>
          <a:p>
            <a:r>
              <a:rPr lang="en-US" sz="1400" dirty="0">
                <a:solidFill>
                  <a:schemeClr val="bg1">
                    <a:lumMod val="50000"/>
                  </a:schemeClr>
                </a:solidFill>
                <a:latin typeface="+mn-lt"/>
                <a:ea typeface="Arial" charset="0"/>
                <a:cs typeface="Arial" charset="0"/>
              </a:rPr>
              <a:t>Technology</a:t>
            </a:r>
            <a:r>
              <a:rPr lang="vi-VN" sz="1400" dirty="0">
                <a:solidFill>
                  <a:schemeClr val="bg1">
                    <a:lumMod val="50000"/>
                  </a:schemeClr>
                </a:solidFill>
                <a:latin typeface="+mn-lt"/>
                <a:ea typeface="Arial" charset="0"/>
                <a:cs typeface="Arial" charset="0"/>
              </a:rPr>
              <a:t>:</a:t>
            </a:r>
            <a:endParaRPr lang="en-US" sz="1400" dirty="0"/>
          </a:p>
        </p:txBody>
      </p:sp>
      <p:sp>
        <p:nvSpPr>
          <p:cNvPr id="38" name="Text Placeholder 36"/>
          <p:cNvSpPr>
            <a:spLocks noGrp="1"/>
          </p:cNvSpPr>
          <p:nvPr>
            <p:ph type="body" sz="quarter" idx="11" hasCustomPrompt="1"/>
          </p:nvPr>
        </p:nvSpPr>
        <p:spPr>
          <a:xfrm>
            <a:off x="2542610" y="5907080"/>
            <a:ext cx="3722599" cy="833273"/>
          </a:xfrm>
        </p:spPr>
        <p:txBody>
          <a:bodyPr anchor="ctr">
            <a:normAutofit/>
          </a:bodyPr>
          <a:lstStyle>
            <a:lvl1pPr marL="0" indent="0">
              <a:spcBef>
                <a:spcPts val="0"/>
              </a:spcBef>
              <a:buNone/>
              <a:defRPr sz="2200">
                <a:solidFill>
                  <a:schemeClr val="accent4"/>
                </a:solidFill>
              </a:defRPr>
            </a:lvl1pPr>
          </a:lstStyle>
          <a:p>
            <a:pPr lvl="0"/>
            <a:r>
              <a:rPr lang="vi-VN" dirty="0"/>
              <a:t>Service name</a:t>
            </a:r>
            <a:endParaRPr lang="en-US" dirty="0"/>
          </a:p>
        </p:txBody>
      </p:sp>
      <p:sp>
        <p:nvSpPr>
          <p:cNvPr id="39" name="Text Placeholder 36"/>
          <p:cNvSpPr>
            <a:spLocks noGrp="1"/>
          </p:cNvSpPr>
          <p:nvPr>
            <p:ph type="body" sz="quarter" idx="12" hasCustomPrompt="1"/>
          </p:nvPr>
        </p:nvSpPr>
        <p:spPr>
          <a:xfrm>
            <a:off x="8182675" y="5907081"/>
            <a:ext cx="3519468" cy="833273"/>
          </a:xfrm>
        </p:spPr>
        <p:txBody>
          <a:bodyPr anchor="ctr">
            <a:normAutofit/>
          </a:bodyPr>
          <a:lstStyle>
            <a:lvl1pPr marL="0" indent="0">
              <a:spcBef>
                <a:spcPts val="0"/>
              </a:spcBef>
              <a:buNone/>
              <a:defRPr sz="2200">
                <a:solidFill>
                  <a:schemeClr val="accent4"/>
                </a:solidFill>
              </a:defRPr>
            </a:lvl1pPr>
          </a:lstStyle>
          <a:p>
            <a:pPr lvl="0"/>
            <a:r>
              <a:rPr lang="vi-VN" dirty="0"/>
              <a:t>Name</a:t>
            </a:r>
            <a:endParaRPr lang="en-US" dirty="0"/>
          </a:p>
        </p:txBody>
      </p:sp>
      <p:sp>
        <p:nvSpPr>
          <p:cNvPr id="40" name="Rectangle 39"/>
          <p:cNvSpPr/>
          <p:nvPr/>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sp>
        <p:nvSpPr>
          <p:cNvPr id="42" name="Picture Placeholder 41"/>
          <p:cNvSpPr>
            <a:spLocks noGrp="1"/>
          </p:cNvSpPr>
          <p:nvPr>
            <p:ph type="pic" sz="quarter" idx="13" hasCustomPrompt="1"/>
          </p:nvPr>
        </p:nvSpPr>
        <p:spPr>
          <a:xfrm>
            <a:off x="598488" y="252440"/>
            <a:ext cx="1604355" cy="903742"/>
          </a:xfrm>
        </p:spPr>
        <p:txBody>
          <a:bodyPr>
            <a:normAutofit/>
          </a:bodyPr>
          <a:lstStyle>
            <a:lvl1pPr marL="0" indent="0">
              <a:buNone/>
              <a:defRPr sz="1600"/>
            </a:lvl1pPr>
          </a:lstStyle>
          <a:p>
            <a:r>
              <a:rPr lang="vi-VN" dirty="0"/>
              <a:t>Client logo</a:t>
            </a:r>
            <a:endParaRPr lang="en-US" dirty="0"/>
          </a:p>
        </p:txBody>
      </p:sp>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
        <p:nvSpPr>
          <p:cNvPr id="44" name="Picture Placeholder 41"/>
          <p:cNvSpPr>
            <a:spLocks noGrp="1"/>
          </p:cNvSpPr>
          <p:nvPr>
            <p:ph type="pic" sz="quarter" idx="14" hasCustomPrompt="1"/>
          </p:nvPr>
        </p:nvSpPr>
        <p:spPr>
          <a:xfrm>
            <a:off x="2355243" y="252440"/>
            <a:ext cx="1604355" cy="903742"/>
          </a:xfrm>
        </p:spPr>
        <p:txBody>
          <a:bodyPr>
            <a:normAutofit/>
          </a:bodyPr>
          <a:lstStyle>
            <a:lvl1pPr marL="0" indent="0">
              <a:buNone/>
              <a:defRPr sz="1600"/>
            </a:lvl1pPr>
          </a:lstStyle>
          <a:p>
            <a:r>
              <a:rPr lang="vi-VN" dirty="0"/>
              <a:t>Client logo</a:t>
            </a:r>
            <a:endParaRPr lang="en-US" dirty="0"/>
          </a:p>
        </p:txBody>
      </p:sp>
      <p:sp>
        <p:nvSpPr>
          <p:cNvPr id="47" name="Text Placeholder 46"/>
          <p:cNvSpPr>
            <a:spLocks noGrp="1"/>
          </p:cNvSpPr>
          <p:nvPr>
            <p:ph type="body" sz="quarter" idx="15" hasCustomPrompt="1"/>
          </p:nvPr>
        </p:nvSpPr>
        <p:spPr>
          <a:xfrm>
            <a:off x="6559850" y="1676400"/>
            <a:ext cx="5142292" cy="423863"/>
          </a:xfrm>
        </p:spPr>
        <p:txBody>
          <a:bodyPr>
            <a:normAutofit/>
          </a:bodyPr>
          <a:lstStyle>
            <a:lvl1pPr marL="0" indent="0">
              <a:buNone/>
              <a:defRPr sz="2400" b="1">
                <a:solidFill>
                  <a:schemeClr val="accent2"/>
                </a:solidFill>
              </a:defRPr>
            </a:lvl1pPr>
          </a:lstStyle>
          <a:p>
            <a:pPr lvl="0"/>
            <a:r>
              <a:rPr lang="vi-VN" dirty="0"/>
              <a:t>The Challenge</a:t>
            </a:r>
            <a:endParaRPr lang="en-US" dirty="0"/>
          </a:p>
        </p:txBody>
      </p:sp>
      <p:sp>
        <p:nvSpPr>
          <p:cNvPr id="48" name="Text Placeholder 46"/>
          <p:cNvSpPr>
            <a:spLocks noGrp="1"/>
          </p:cNvSpPr>
          <p:nvPr>
            <p:ph type="body" sz="quarter" idx="16" hasCustomPrompt="1"/>
          </p:nvPr>
        </p:nvSpPr>
        <p:spPr>
          <a:xfrm>
            <a:off x="6559850" y="3757651"/>
            <a:ext cx="5142292" cy="423863"/>
          </a:xfrm>
        </p:spPr>
        <p:txBody>
          <a:bodyPr>
            <a:normAutofit/>
          </a:bodyPr>
          <a:lstStyle>
            <a:lvl1pPr marL="0" indent="0">
              <a:buNone/>
              <a:defRPr sz="2400" b="1">
                <a:solidFill>
                  <a:schemeClr val="accent2"/>
                </a:solidFill>
              </a:defRPr>
            </a:lvl1pPr>
          </a:lstStyle>
          <a:p>
            <a:pPr lvl="0"/>
            <a:r>
              <a:rPr lang="vi-VN" dirty="0"/>
              <a:t>Results</a:t>
            </a:r>
            <a:endParaRPr lang="en-US" dirty="0"/>
          </a:p>
        </p:txBody>
      </p:sp>
      <p:sp>
        <p:nvSpPr>
          <p:cNvPr id="49" name="Text Placeholder 46"/>
          <p:cNvSpPr>
            <a:spLocks noGrp="1"/>
          </p:cNvSpPr>
          <p:nvPr>
            <p:ph type="body" sz="quarter" idx="17" hasCustomPrompt="1"/>
          </p:nvPr>
        </p:nvSpPr>
        <p:spPr>
          <a:xfrm>
            <a:off x="565830" y="1676400"/>
            <a:ext cx="5142292" cy="423863"/>
          </a:xfrm>
        </p:spPr>
        <p:txBody>
          <a:bodyPr>
            <a:normAutofit/>
          </a:bodyPr>
          <a:lstStyle>
            <a:lvl1pPr marL="0" indent="0">
              <a:buNone/>
              <a:defRPr sz="2400" b="1">
                <a:solidFill>
                  <a:schemeClr val="accent2"/>
                </a:solidFill>
              </a:defRPr>
            </a:lvl1pPr>
          </a:lstStyle>
          <a:p>
            <a:pPr lvl="0"/>
            <a:r>
              <a:rPr lang="vi-VN" dirty="0"/>
              <a:t>Who are...?</a:t>
            </a:r>
            <a:endParaRPr lang="en-US" dirty="0"/>
          </a:p>
        </p:txBody>
      </p:sp>
      <p:sp>
        <p:nvSpPr>
          <p:cNvPr id="50" name="Text Placeholder 46"/>
          <p:cNvSpPr>
            <a:spLocks noGrp="1"/>
          </p:cNvSpPr>
          <p:nvPr>
            <p:ph type="body" sz="quarter" idx="18" hasCustomPrompt="1"/>
          </p:nvPr>
        </p:nvSpPr>
        <p:spPr>
          <a:xfrm>
            <a:off x="565830" y="3768908"/>
            <a:ext cx="5142292" cy="423863"/>
          </a:xfrm>
        </p:spPr>
        <p:txBody>
          <a:bodyPr>
            <a:normAutofit/>
          </a:bodyPr>
          <a:lstStyle>
            <a:lvl1pPr marL="0" indent="0">
              <a:buNone/>
              <a:defRPr sz="2400" b="1">
                <a:solidFill>
                  <a:schemeClr val="accent2"/>
                </a:solidFill>
              </a:defRPr>
            </a:lvl1pPr>
          </a:lstStyle>
          <a:p>
            <a:pPr lvl="0"/>
            <a:r>
              <a:rPr lang="vi-VN" dirty="0"/>
              <a:t>Solutions &amp; Benefits</a:t>
            </a:r>
            <a:endParaRPr lang="en-US" dirty="0"/>
          </a:p>
        </p:txBody>
      </p:sp>
      <p:sp>
        <p:nvSpPr>
          <p:cNvPr id="53" name="Text Placeholder 52"/>
          <p:cNvSpPr>
            <a:spLocks noGrp="1"/>
          </p:cNvSpPr>
          <p:nvPr>
            <p:ph type="body" sz="quarter" idx="19"/>
          </p:nvPr>
        </p:nvSpPr>
        <p:spPr>
          <a:xfrm>
            <a:off x="565150" y="2308225"/>
            <a:ext cx="5143500" cy="1208088"/>
          </a:xfrm>
        </p:spPr>
        <p:txBody>
          <a:bodyPr>
            <a:normAutofit/>
          </a:bodyPr>
          <a:lstStyle>
            <a:lvl1pPr>
              <a:defRPr sz="1400"/>
            </a:lvl1pPr>
          </a:lstStyle>
          <a:p>
            <a:pPr lvl="0"/>
            <a:r>
              <a:rPr lang="en-US"/>
              <a:t>Click to edit Master text styles</a:t>
            </a:r>
          </a:p>
        </p:txBody>
      </p:sp>
      <p:sp>
        <p:nvSpPr>
          <p:cNvPr id="54" name="Text Placeholder 52"/>
          <p:cNvSpPr>
            <a:spLocks noGrp="1"/>
          </p:cNvSpPr>
          <p:nvPr>
            <p:ph type="body" sz="quarter" idx="20"/>
          </p:nvPr>
        </p:nvSpPr>
        <p:spPr>
          <a:xfrm>
            <a:off x="6559850" y="2308225"/>
            <a:ext cx="5143500" cy="1208088"/>
          </a:xfrm>
        </p:spPr>
        <p:txBody>
          <a:bodyPr>
            <a:normAutofit/>
          </a:bodyPr>
          <a:lstStyle>
            <a:lvl1pPr>
              <a:defRPr sz="1400"/>
            </a:lvl1pPr>
          </a:lstStyle>
          <a:p>
            <a:pPr lvl="0"/>
            <a:r>
              <a:rPr lang="en-US"/>
              <a:t>Click to edit Master text styles</a:t>
            </a:r>
          </a:p>
        </p:txBody>
      </p:sp>
      <p:sp>
        <p:nvSpPr>
          <p:cNvPr id="55" name="Text Placeholder 52"/>
          <p:cNvSpPr>
            <a:spLocks noGrp="1"/>
          </p:cNvSpPr>
          <p:nvPr>
            <p:ph type="body" sz="quarter" idx="21"/>
          </p:nvPr>
        </p:nvSpPr>
        <p:spPr>
          <a:xfrm>
            <a:off x="6559850" y="4406526"/>
            <a:ext cx="5143500" cy="1208088"/>
          </a:xfrm>
        </p:spPr>
        <p:txBody>
          <a:bodyPr>
            <a:normAutofit/>
          </a:bodyPr>
          <a:lstStyle>
            <a:lvl1pPr>
              <a:defRPr sz="1400"/>
            </a:lvl1pPr>
          </a:lstStyle>
          <a:p>
            <a:pPr lvl="0"/>
            <a:r>
              <a:rPr lang="en-US"/>
              <a:t>Click to edit Master text styles</a:t>
            </a:r>
          </a:p>
        </p:txBody>
      </p:sp>
      <p:sp>
        <p:nvSpPr>
          <p:cNvPr id="56" name="Text Placeholder 52"/>
          <p:cNvSpPr>
            <a:spLocks noGrp="1"/>
          </p:cNvSpPr>
          <p:nvPr>
            <p:ph type="body" sz="quarter" idx="22"/>
          </p:nvPr>
        </p:nvSpPr>
        <p:spPr>
          <a:xfrm>
            <a:off x="564622" y="4406526"/>
            <a:ext cx="5143500" cy="1208088"/>
          </a:xfrm>
        </p:spPr>
        <p:txBody>
          <a:bodyPr>
            <a:normAutofit/>
          </a:bodyPr>
          <a:lstStyle>
            <a:lvl1pPr>
              <a:defRPr sz="1400"/>
            </a:lvl1pPr>
          </a:lstStyle>
          <a:p>
            <a:pPr lvl="0"/>
            <a:r>
              <a:rPr lang="en-US"/>
              <a:t>Click to edit Master text styles</a:t>
            </a:r>
          </a:p>
        </p:txBody>
      </p:sp>
      <p:sp>
        <p:nvSpPr>
          <p:cNvPr id="3" name="Rectangle 2">
            <a:extLst>
              <a:ext uri="{FF2B5EF4-FFF2-40B4-BE49-F238E27FC236}">
                <a16:creationId xmlns:a16="http://schemas.microsoft.com/office/drawing/2014/main" id="{0E147326-F50C-94CD-8FF0-F19382782B01}"/>
              </a:ext>
            </a:extLst>
          </p:cNvPr>
          <p:cNvSpPr/>
          <p:nvPr userDrawn="1"/>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E143D0B-524B-385E-7BFB-630E6CBCD7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2678" y="5993537"/>
            <a:ext cx="749013" cy="746816"/>
          </a:xfrm>
          <a:prstGeom prst="rect">
            <a:avLst/>
          </a:prstGeom>
        </p:spPr>
      </p:pic>
      <p:pic>
        <p:nvPicPr>
          <p:cNvPr id="7" name="Picture 6">
            <a:extLst>
              <a:ext uri="{FF2B5EF4-FFF2-40B4-BE49-F238E27FC236}">
                <a16:creationId xmlns:a16="http://schemas.microsoft.com/office/drawing/2014/main" id="{7FD2EC4F-85B6-52A2-D2CA-90517D929E4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8" name="Picture 7">
            <a:extLst>
              <a:ext uri="{FF2B5EF4-FFF2-40B4-BE49-F238E27FC236}">
                <a16:creationId xmlns:a16="http://schemas.microsoft.com/office/drawing/2014/main" id="{8D74D3FC-12E2-0223-842A-3766164123EA}"/>
              </a:ext>
            </a:extLst>
          </p:cNvPr>
          <p:cNvPicPr>
            <a:picLocks noChangeAspect="1"/>
          </p:cNvPicPr>
          <p:nvPr userDrawn="1"/>
        </p:nvPicPr>
        <p:blipFill>
          <a:blip r:embed="rId4"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sp>
        <p:nvSpPr>
          <p:cNvPr id="9" name="TextBox 8">
            <a:extLst>
              <a:ext uri="{FF2B5EF4-FFF2-40B4-BE49-F238E27FC236}">
                <a16:creationId xmlns:a16="http://schemas.microsoft.com/office/drawing/2014/main" id="{EC0010B9-4280-5C20-00B8-0106D936C73A}"/>
              </a:ext>
            </a:extLst>
          </p:cNvPr>
          <p:cNvSpPr txBox="1"/>
          <p:nvPr userDrawn="1"/>
        </p:nvSpPr>
        <p:spPr>
          <a:xfrm>
            <a:off x="1119224" y="6169991"/>
            <a:ext cx="1567801" cy="30777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50000"/>
                  </a:schemeClr>
                </a:solidFill>
                <a:latin typeface="Arial" charset="0"/>
                <a:ea typeface="Arial" charset="0"/>
                <a:cs typeface="Arial" charset="0"/>
              </a:rPr>
              <a:t>Type of Service:  </a:t>
            </a:r>
          </a:p>
        </p:txBody>
      </p:sp>
      <p:sp>
        <p:nvSpPr>
          <p:cNvPr id="10" name="TextBox 9">
            <a:extLst>
              <a:ext uri="{FF2B5EF4-FFF2-40B4-BE49-F238E27FC236}">
                <a16:creationId xmlns:a16="http://schemas.microsoft.com/office/drawing/2014/main" id="{91796A54-7FD6-1D91-35CE-16630F3DCA44}"/>
              </a:ext>
            </a:extLst>
          </p:cNvPr>
          <p:cNvSpPr txBox="1"/>
          <p:nvPr userDrawn="1"/>
        </p:nvSpPr>
        <p:spPr>
          <a:xfrm>
            <a:off x="7099966" y="6169325"/>
            <a:ext cx="1139414" cy="307777"/>
          </a:xfrm>
          <a:prstGeom prst="rect">
            <a:avLst/>
          </a:prstGeom>
          <a:noFill/>
        </p:spPr>
        <p:txBody>
          <a:bodyPr wrap="none" rtlCol="0">
            <a:spAutoFit/>
          </a:bodyPr>
          <a:lstStyle/>
          <a:p>
            <a:r>
              <a:rPr lang="en-US" sz="1400" dirty="0">
                <a:solidFill>
                  <a:schemeClr val="bg1">
                    <a:lumMod val="50000"/>
                  </a:schemeClr>
                </a:solidFill>
                <a:latin typeface="+mn-lt"/>
                <a:ea typeface="Arial" charset="0"/>
                <a:cs typeface="Arial" charset="0"/>
              </a:rPr>
              <a:t>Technology</a:t>
            </a:r>
            <a:r>
              <a:rPr lang="vi-VN" sz="1400" dirty="0">
                <a:solidFill>
                  <a:schemeClr val="bg1">
                    <a:lumMod val="50000"/>
                  </a:schemeClr>
                </a:solidFill>
                <a:latin typeface="+mn-lt"/>
                <a:ea typeface="Arial" charset="0"/>
                <a:cs typeface="Arial" charset="0"/>
              </a:rPr>
              <a:t>:</a:t>
            </a:r>
            <a:endParaRPr lang="en-US" sz="1400" dirty="0"/>
          </a:p>
        </p:txBody>
      </p:sp>
      <p:sp>
        <p:nvSpPr>
          <p:cNvPr id="11" name="Rectangle 10">
            <a:extLst>
              <a:ext uri="{FF2B5EF4-FFF2-40B4-BE49-F238E27FC236}">
                <a16:creationId xmlns:a16="http://schemas.microsoft.com/office/drawing/2014/main" id="{86DE11E5-D238-4F4A-BA16-B55C161A34C9}"/>
              </a:ext>
            </a:extLst>
          </p:cNvPr>
          <p:cNvSpPr/>
          <p:nvPr userDrawn="1"/>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pic>
        <p:nvPicPr>
          <p:cNvPr id="12" name="Picture 11">
            <a:extLst>
              <a:ext uri="{FF2B5EF4-FFF2-40B4-BE49-F238E27FC236}">
                <a16:creationId xmlns:a16="http://schemas.microsoft.com/office/drawing/2014/main" id="{31A4A25C-8398-BE72-9DED-8D5E728C16D7}"/>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Tree>
    <p:extLst>
      <p:ext uri="{BB962C8B-B14F-4D97-AF65-F5344CB8AC3E}">
        <p14:creationId xmlns:p14="http://schemas.microsoft.com/office/powerpoint/2010/main" val="24983536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ase study">
    <p:spTree>
      <p:nvGrpSpPr>
        <p:cNvPr id="1" name=""/>
        <p:cNvGrpSpPr/>
        <p:nvPr/>
      </p:nvGrpSpPr>
      <p:grpSpPr>
        <a:xfrm>
          <a:off x="0" y="0"/>
          <a:ext cx="0" cy="0"/>
          <a:chOff x="0" y="0"/>
          <a:chExt cx="0" cy="0"/>
        </a:xfrm>
      </p:grpSpPr>
      <p:sp>
        <p:nvSpPr>
          <p:cNvPr id="2" name="Rectangle 1"/>
          <p:cNvSpPr/>
          <p:nvPr/>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29" name="Picture 28"/>
          <p:cNvPicPr>
            <a:picLocks noChangeAspect="1"/>
          </p:cNvPicPr>
          <p:nvPr/>
        </p:nvPicPr>
        <p:blipFill>
          <a:blip r:embed="rId3"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grpSp>
        <p:nvGrpSpPr>
          <p:cNvPr id="30" name="Group 29"/>
          <p:cNvGrpSpPr/>
          <p:nvPr/>
        </p:nvGrpSpPr>
        <p:grpSpPr>
          <a:xfrm>
            <a:off x="6559850" y="6121142"/>
            <a:ext cx="589471" cy="436821"/>
            <a:chOff x="17613851" y="12084498"/>
            <a:chExt cx="1305921" cy="967739"/>
          </a:xfrm>
        </p:grpSpPr>
        <p:pic>
          <p:nvPicPr>
            <p:cNvPr id="31" name="Picture 3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613851" y="12084498"/>
              <a:ext cx="891274" cy="891274"/>
            </a:xfrm>
            <a:prstGeom prst="rect">
              <a:avLst/>
            </a:prstGeom>
          </p:spPr>
        </p:pic>
        <p:pic>
          <p:nvPicPr>
            <p:cNvPr id="32" name="Picture 3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8501500" y="12633965"/>
              <a:ext cx="418272" cy="418272"/>
            </a:xfrm>
            <a:prstGeom prst="rect">
              <a:avLst/>
            </a:prstGeom>
          </p:spPr>
        </p:pic>
      </p:grpSp>
      <p:sp>
        <p:nvSpPr>
          <p:cNvPr id="34" name="TextBox 33"/>
          <p:cNvSpPr txBox="1"/>
          <p:nvPr/>
        </p:nvSpPr>
        <p:spPr>
          <a:xfrm>
            <a:off x="1119224" y="6169991"/>
            <a:ext cx="1567801" cy="30777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50000"/>
                  </a:schemeClr>
                </a:solidFill>
                <a:latin typeface="Arial" charset="0"/>
                <a:ea typeface="Arial" charset="0"/>
                <a:cs typeface="Arial" charset="0"/>
              </a:rPr>
              <a:t>Type of Service:  </a:t>
            </a:r>
          </a:p>
        </p:txBody>
      </p:sp>
      <p:sp>
        <p:nvSpPr>
          <p:cNvPr id="35" name="TextBox 34"/>
          <p:cNvSpPr txBox="1"/>
          <p:nvPr/>
        </p:nvSpPr>
        <p:spPr>
          <a:xfrm>
            <a:off x="7173706" y="6169325"/>
            <a:ext cx="920445" cy="307777"/>
          </a:xfrm>
          <a:prstGeom prst="rect">
            <a:avLst/>
          </a:prstGeom>
          <a:noFill/>
        </p:spPr>
        <p:txBody>
          <a:bodyPr wrap="none" rtlCol="0">
            <a:spAutoFit/>
          </a:bodyPr>
          <a:lstStyle/>
          <a:p>
            <a:r>
              <a:rPr lang="vi-VN" sz="1400" dirty="0">
                <a:solidFill>
                  <a:schemeClr val="bg1">
                    <a:lumMod val="50000"/>
                  </a:schemeClr>
                </a:solidFill>
                <a:latin typeface="+mn-lt"/>
                <a:ea typeface="Arial" charset="0"/>
                <a:cs typeface="Arial" charset="0"/>
              </a:rPr>
              <a:t>Function:</a:t>
            </a:r>
            <a:endParaRPr lang="en-US" sz="1400" dirty="0"/>
          </a:p>
        </p:txBody>
      </p:sp>
      <p:sp>
        <p:nvSpPr>
          <p:cNvPr id="38" name="Text Placeholder 36"/>
          <p:cNvSpPr>
            <a:spLocks noGrp="1"/>
          </p:cNvSpPr>
          <p:nvPr>
            <p:ph type="body" sz="quarter" idx="11" hasCustomPrompt="1"/>
          </p:nvPr>
        </p:nvSpPr>
        <p:spPr>
          <a:xfrm>
            <a:off x="2542610" y="5907080"/>
            <a:ext cx="3722599" cy="833273"/>
          </a:xfrm>
        </p:spPr>
        <p:txBody>
          <a:bodyPr anchor="ctr">
            <a:normAutofit/>
          </a:bodyPr>
          <a:lstStyle>
            <a:lvl1pPr marL="0" indent="0">
              <a:spcBef>
                <a:spcPts val="0"/>
              </a:spcBef>
              <a:buNone/>
              <a:defRPr sz="2200">
                <a:solidFill>
                  <a:schemeClr val="accent4"/>
                </a:solidFill>
              </a:defRPr>
            </a:lvl1pPr>
          </a:lstStyle>
          <a:p>
            <a:pPr lvl="0"/>
            <a:r>
              <a:rPr lang="vi-VN" dirty="0"/>
              <a:t>Service name</a:t>
            </a:r>
            <a:endParaRPr lang="en-US" dirty="0"/>
          </a:p>
        </p:txBody>
      </p:sp>
      <p:sp>
        <p:nvSpPr>
          <p:cNvPr id="39" name="Text Placeholder 36"/>
          <p:cNvSpPr>
            <a:spLocks noGrp="1"/>
          </p:cNvSpPr>
          <p:nvPr>
            <p:ph type="body" sz="quarter" idx="12" hasCustomPrompt="1"/>
          </p:nvPr>
        </p:nvSpPr>
        <p:spPr>
          <a:xfrm>
            <a:off x="8064691" y="5907081"/>
            <a:ext cx="3637452" cy="833273"/>
          </a:xfrm>
        </p:spPr>
        <p:txBody>
          <a:bodyPr anchor="ctr">
            <a:normAutofit/>
          </a:bodyPr>
          <a:lstStyle>
            <a:lvl1pPr marL="0" indent="0">
              <a:spcBef>
                <a:spcPts val="0"/>
              </a:spcBef>
              <a:buNone/>
              <a:defRPr sz="2200">
                <a:solidFill>
                  <a:schemeClr val="accent4"/>
                </a:solidFill>
              </a:defRPr>
            </a:lvl1pPr>
          </a:lstStyle>
          <a:p>
            <a:pPr lvl="0"/>
            <a:r>
              <a:rPr lang="vi-VN" dirty="0"/>
              <a:t>Name</a:t>
            </a:r>
            <a:endParaRPr lang="en-US" dirty="0"/>
          </a:p>
        </p:txBody>
      </p:sp>
      <p:sp>
        <p:nvSpPr>
          <p:cNvPr id="40" name="Rectangle 39"/>
          <p:cNvSpPr/>
          <p:nvPr/>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sp>
        <p:nvSpPr>
          <p:cNvPr id="42" name="Picture Placeholder 41"/>
          <p:cNvSpPr>
            <a:spLocks noGrp="1"/>
          </p:cNvSpPr>
          <p:nvPr>
            <p:ph type="pic" sz="quarter" idx="13" hasCustomPrompt="1"/>
          </p:nvPr>
        </p:nvSpPr>
        <p:spPr>
          <a:xfrm>
            <a:off x="598488" y="252440"/>
            <a:ext cx="1604355" cy="903742"/>
          </a:xfrm>
        </p:spPr>
        <p:txBody>
          <a:bodyPr>
            <a:normAutofit/>
          </a:bodyPr>
          <a:lstStyle>
            <a:lvl1pPr marL="0" indent="0">
              <a:buNone/>
              <a:defRPr sz="1600"/>
            </a:lvl1pPr>
          </a:lstStyle>
          <a:p>
            <a:r>
              <a:rPr lang="vi-VN" dirty="0"/>
              <a:t>Client logo</a:t>
            </a:r>
            <a:endParaRPr lang="en-US" dirty="0"/>
          </a:p>
        </p:txBody>
      </p:sp>
      <p:pic>
        <p:nvPicPr>
          <p:cNvPr id="43" name="Picture 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
        <p:nvSpPr>
          <p:cNvPr id="44" name="Picture Placeholder 41"/>
          <p:cNvSpPr>
            <a:spLocks noGrp="1"/>
          </p:cNvSpPr>
          <p:nvPr>
            <p:ph type="pic" sz="quarter" idx="14" hasCustomPrompt="1"/>
          </p:nvPr>
        </p:nvSpPr>
        <p:spPr>
          <a:xfrm>
            <a:off x="2355243" y="252440"/>
            <a:ext cx="1604355" cy="903742"/>
          </a:xfrm>
        </p:spPr>
        <p:txBody>
          <a:bodyPr>
            <a:normAutofit/>
          </a:bodyPr>
          <a:lstStyle>
            <a:lvl1pPr marL="0" indent="0">
              <a:buNone/>
              <a:defRPr sz="1600"/>
            </a:lvl1pPr>
          </a:lstStyle>
          <a:p>
            <a:r>
              <a:rPr lang="vi-VN" dirty="0"/>
              <a:t>Client logo</a:t>
            </a:r>
            <a:endParaRPr lang="en-US" dirty="0"/>
          </a:p>
        </p:txBody>
      </p:sp>
      <p:sp>
        <p:nvSpPr>
          <p:cNvPr id="47" name="Text Placeholder 46"/>
          <p:cNvSpPr>
            <a:spLocks noGrp="1"/>
          </p:cNvSpPr>
          <p:nvPr>
            <p:ph type="body" sz="quarter" idx="15" hasCustomPrompt="1"/>
          </p:nvPr>
        </p:nvSpPr>
        <p:spPr>
          <a:xfrm>
            <a:off x="6559850" y="1676400"/>
            <a:ext cx="5142292" cy="423863"/>
          </a:xfrm>
        </p:spPr>
        <p:txBody>
          <a:bodyPr>
            <a:normAutofit/>
          </a:bodyPr>
          <a:lstStyle>
            <a:lvl1pPr marL="0" indent="0">
              <a:buNone/>
              <a:defRPr sz="2400" b="1">
                <a:solidFill>
                  <a:schemeClr val="accent2"/>
                </a:solidFill>
              </a:defRPr>
            </a:lvl1pPr>
          </a:lstStyle>
          <a:p>
            <a:pPr lvl="0"/>
            <a:r>
              <a:rPr lang="vi-VN" dirty="0"/>
              <a:t>The Challenge</a:t>
            </a:r>
            <a:endParaRPr lang="en-US" dirty="0"/>
          </a:p>
        </p:txBody>
      </p:sp>
      <p:sp>
        <p:nvSpPr>
          <p:cNvPr id="48" name="Text Placeholder 46"/>
          <p:cNvSpPr>
            <a:spLocks noGrp="1"/>
          </p:cNvSpPr>
          <p:nvPr>
            <p:ph type="body" sz="quarter" idx="16" hasCustomPrompt="1"/>
          </p:nvPr>
        </p:nvSpPr>
        <p:spPr>
          <a:xfrm>
            <a:off x="6559850" y="3757651"/>
            <a:ext cx="5142292" cy="423863"/>
          </a:xfrm>
        </p:spPr>
        <p:txBody>
          <a:bodyPr>
            <a:normAutofit/>
          </a:bodyPr>
          <a:lstStyle>
            <a:lvl1pPr marL="0" indent="0">
              <a:buNone/>
              <a:defRPr sz="2400" b="1">
                <a:solidFill>
                  <a:schemeClr val="accent2"/>
                </a:solidFill>
              </a:defRPr>
            </a:lvl1pPr>
          </a:lstStyle>
          <a:p>
            <a:pPr lvl="0"/>
            <a:r>
              <a:rPr lang="vi-VN" dirty="0"/>
              <a:t>Results</a:t>
            </a:r>
            <a:endParaRPr lang="en-US" dirty="0"/>
          </a:p>
        </p:txBody>
      </p:sp>
      <p:sp>
        <p:nvSpPr>
          <p:cNvPr id="49" name="Text Placeholder 46"/>
          <p:cNvSpPr>
            <a:spLocks noGrp="1"/>
          </p:cNvSpPr>
          <p:nvPr>
            <p:ph type="body" sz="quarter" idx="17" hasCustomPrompt="1"/>
          </p:nvPr>
        </p:nvSpPr>
        <p:spPr>
          <a:xfrm>
            <a:off x="565830" y="1676400"/>
            <a:ext cx="5142292" cy="423863"/>
          </a:xfrm>
        </p:spPr>
        <p:txBody>
          <a:bodyPr>
            <a:normAutofit/>
          </a:bodyPr>
          <a:lstStyle>
            <a:lvl1pPr marL="0" indent="0">
              <a:buNone/>
              <a:defRPr sz="2400" b="1">
                <a:solidFill>
                  <a:schemeClr val="accent2"/>
                </a:solidFill>
              </a:defRPr>
            </a:lvl1pPr>
          </a:lstStyle>
          <a:p>
            <a:pPr lvl="0"/>
            <a:r>
              <a:rPr lang="vi-VN" dirty="0"/>
              <a:t>Who are...?</a:t>
            </a:r>
            <a:endParaRPr lang="en-US" dirty="0"/>
          </a:p>
        </p:txBody>
      </p:sp>
      <p:sp>
        <p:nvSpPr>
          <p:cNvPr id="50" name="Text Placeholder 46"/>
          <p:cNvSpPr>
            <a:spLocks noGrp="1"/>
          </p:cNvSpPr>
          <p:nvPr>
            <p:ph type="body" sz="quarter" idx="18" hasCustomPrompt="1"/>
          </p:nvPr>
        </p:nvSpPr>
        <p:spPr>
          <a:xfrm>
            <a:off x="565830" y="3768908"/>
            <a:ext cx="5142292" cy="423863"/>
          </a:xfrm>
        </p:spPr>
        <p:txBody>
          <a:bodyPr>
            <a:normAutofit/>
          </a:bodyPr>
          <a:lstStyle>
            <a:lvl1pPr marL="0" indent="0">
              <a:buNone/>
              <a:defRPr sz="2400" b="1">
                <a:solidFill>
                  <a:schemeClr val="accent2"/>
                </a:solidFill>
              </a:defRPr>
            </a:lvl1pPr>
          </a:lstStyle>
          <a:p>
            <a:pPr lvl="0"/>
            <a:r>
              <a:rPr lang="vi-VN" dirty="0"/>
              <a:t>Solutions &amp; Benefits</a:t>
            </a:r>
            <a:endParaRPr lang="en-US" dirty="0"/>
          </a:p>
        </p:txBody>
      </p:sp>
      <p:sp>
        <p:nvSpPr>
          <p:cNvPr id="53" name="Text Placeholder 52"/>
          <p:cNvSpPr>
            <a:spLocks noGrp="1"/>
          </p:cNvSpPr>
          <p:nvPr>
            <p:ph type="body" sz="quarter" idx="19"/>
          </p:nvPr>
        </p:nvSpPr>
        <p:spPr>
          <a:xfrm>
            <a:off x="565150" y="2308225"/>
            <a:ext cx="5143500" cy="1208088"/>
          </a:xfrm>
        </p:spPr>
        <p:txBody>
          <a:bodyPr>
            <a:normAutofit/>
          </a:bodyPr>
          <a:lstStyle>
            <a:lvl1pPr>
              <a:defRPr sz="1400"/>
            </a:lvl1pPr>
          </a:lstStyle>
          <a:p>
            <a:pPr lvl="0"/>
            <a:r>
              <a:rPr lang="en-US"/>
              <a:t>Click to edit Master text styles</a:t>
            </a:r>
          </a:p>
        </p:txBody>
      </p:sp>
      <p:sp>
        <p:nvSpPr>
          <p:cNvPr id="54" name="Text Placeholder 52"/>
          <p:cNvSpPr>
            <a:spLocks noGrp="1"/>
          </p:cNvSpPr>
          <p:nvPr>
            <p:ph type="body" sz="quarter" idx="20"/>
          </p:nvPr>
        </p:nvSpPr>
        <p:spPr>
          <a:xfrm>
            <a:off x="6559850" y="2308225"/>
            <a:ext cx="5143500" cy="1208088"/>
          </a:xfrm>
        </p:spPr>
        <p:txBody>
          <a:bodyPr>
            <a:normAutofit/>
          </a:bodyPr>
          <a:lstStyle>
            <a:lvl1pPr>
              <a:defRPr sz="1400"/>
            </a:lvl1pPr>
          </a:lstStyle>
          <a:p>
            <a:pPr lvl="0"/>
            <a:r>
              <a:rPr lang="en-US"/>
              <a:t>Click to edit Master text styles</a:t>
            </a:r>
          </a:p>
        </p:txBody>
      </p:sp>
      <p:sp>
        <p:nvSpPr>
          <p:cNvPr id="55" name="Text Placeholder 52"/>
          <p:cNvSpPr>
            <a:spLocks noGrp="1"/>
          </p:cNvSpPr>
          <p:nvPr>
            <p:ph type="body" sz="quarter" idx="21"/>
          </p:nvPr>
        </p:nvSpPr>
        <p:spPr>
          <a:xfrm>
            <a:off x="6559850" y="4406526"/>
            <a:ext cx="5143500" cy="1208088"/>
          </a:xfrm>
        </p:spPr>
        <p:txBody>
          <a:bodyPr>
            <a:normAutofit/>
          </a:bodyPr>
          <a:lstStyle>
            <a:lvl1pPr>
              <a:defRPr sz="1400"/>
            </a:lvl1pPr>
          </a:lstStyle>
          <a:p>
            <a:pPr lvl="0"/>
            <a:r>
              <a:rPr lang="en-US"/>
              <a:t>Click to edit Master text styles</a:t>
            </a:r>
          </a:p>
        </p:txBody>
      </p:sp>
      <p:sp>
        <p:nvSpPr>
          <p:cNvPr id="56" name="Text Placeholder 52"/>
          <p:cNvSpPr>
            <a:spLocks noGrp="1"/>
          </p:cNvSpPr>
          <p:nvPr>
            <p:ph type="body" sz="quarter" idx="22"/>
          </p:nvPr>
        </p:nvSpPr>
        <p:spPr>
          <a:xfrm>
            <a:off x="564622" y="4406526"/>
            <a:ext cx="5143500" cy="1208088"/>
          </a:xfrm>
        </p:spPr>
        <p:txBody>
          <a:bodyPr>
            <a:normAutofit/>
          </a:bodyPr>
          <a:lstStyle>
            <a:lvl1pPr>
              <a:defRPr sz="1400"/>
            </a:lvl1pPr>
          </a:lstStyle>
          <a:p>
            <a:pPr lvl="0"/>
            <a:r>
              <a:rPr lang="en-US"/>
              <a:t>Click to edit Master text styles</a:t>
            </a:r>
          </a:p>
        </p:txBody>
      </p:sp>
      <p:sp>
        <p:nvSpPr>
          <p:cNvPr id="3" name="Rectangle 2">
            <a:extLst>
              <a:ext uri="{FF2B5EF4-FFF2-40B4-BE49-F238E27FC236}">
                <a16:creationId xmlns:a16="http://schemas.microsoft.com/office/drawing/2014/main" id="{911532CC-0F0D-F5F8-94F5-CA265C214D5E}"/>
              </a:ext>
            </a:extLst>
          </p:cNvPr>
          <p:cNvSpPr/>
          <p:nvPr userDrawn="1"/>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EAE42E5-38CD-9434-D887-1F74010E04C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5" name="Picture 4">
            <a:extLst>
              <a:ext uri="{FF2B5EF4-FFF2-40B4-BE49-F238E27FC236}">
                <a16:creationId xmlns:a16="http://schemas.microsoft.com/office/drawing/2014/main" id="{FEDCC993-33E3-A71B-F242-12557B8A4167}"/>
              </a:ext>
            </a:extLst>
          </p:cNvPr>
          <p:cNvPicPr>
            <a:picLocks noChangeAspect="1"/>
          </p:cNvPicPr>
          <p:nvPr userDrawn="1"/>
        </p:nvPicPr>
        <p:blipFill>
          <a:blip r:embed="rId3"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grpSp>
        <p:nvGrpSpPr>
          <p:cNvPr id="7" name="Group 6">
            <a:extLst>
              <a:ext uri="{FF2B5EF4-FFF2-40B4-BE49-F238E27FC236}">
                <a16:creationId xmlns:a16="http://schemas.microsoft.com/office/drawing/2014/main" id="{16274D37-198C-B246-4127-4B642FF4297B}"/>
              </a:ext>
            </a:extLst>
          </p:cNvPr>
          <p:cNvGrpSpPr/>
          <p:nvPr userDrawn="1"/>
        </p:nvGrpSpPr>
        <p:grpSpPr>
          <a:xfrm>
            <a:off x="6559850" y="6121142"/>
            <a:ext cx="589471" cy="436821"/>
            <a:chOff x="17613851" y="12084498"/>
            <a:chExt cx="1305921" cy="967739"/>
          </a:xfrm>
        </p:grpSpPr>
        <p:pic>
          <p:nvPicPr>
            <p:cNvPr id="8" name="Picture 7">
              <a:extLst>
                <a:ext uri="{FF2B5EF4-FFF2-40B4-BE49-F238E27FC236}">
                  <a16:creationId xmlns:a16="http://schemas.microsoft.com/office/drawing/2014/main" id="{D2A17410-7355-8087-6E59-387794879B6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613851" y="12084498"/>
              <a:ext cx="891274" cy="891274"/>
            </a:xfrm>
            <a:prstGeom prst="rect">
              <a:avLst/>
            </a:prstGeom>
          </p:spPr>
        </p:pic>
        <p:pic>
          <p:nvPicPr>
            <p:cNvPr id="9" name="Picture 8">
              <a:extLst>
                <a:ext uri="{FF2B5EF4-FFF2-40B4-BE49-F238E27FC236}">
                  <a16:creationId xmlns:a16="http://schemas.microsoft.com/office/drawing/2014/main" id="{4B51D396-ADA5-559C-AE74-4D2508C0143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8501500" y="12633965"/>
              <a:ext cx="418272" cy="418272"/>
            </a:xfrm>
            <a:prstGeom prst="rect">
              <a:avLst/>
            </a:prstGeom>
          </p:spPr>
        </p:pic>
      </p:grpSp>
      <p:sp>
        <p:nvSpPr>
          <p:cNvPr id="10" name="TextBox 9">
            <a:extLst>
              <a:ext uri="{FF2B5EF4-FFF2-40B4-BE49-F238E27FC236}">
                <a16:creationId xmlns:a16="http://schemas.microsoft.com/office/drawing/2014/main" id="{3998728B-4D53-1DAB-EABE-A9AC4DC92DAA}"/>
              </a:ext>
            </a:extLst>
          </p:cNvPr>
          <p:cNvSpPr txBox="1"/>
          <p:nvPr userDrawn="1"/>
        </p:nvSpPr>
        <p:spPr>
          <a:xfrm>
            <a:off x="1119224" y="6169991"/>
            <a:ext cx="1567801" cy="30777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50000"/>
                  </a:schemeClr>
                </a:solidFill>
                <a:latin typeface="Arial" charset="0"/>
                <a:ea typeface="Arial" charset="0"/>
                <a:cs typeface="Arial" charset="0"/>
              </a:rPr>
              <a:t>Type of Service:  </a:t>
            </a:r>
          </a:p>
        </p:txBody>
      </p:sp>
      <p:sp>
        <p:nvSpPr>
          <p:cNvPr id="11" name="TextBox 10">
            <a:extLst>
              <a:ext uri="{FF2B5EF4-FFF2-40B4-BE49-F238E27FC236}">
                <a16:creationId xmlns:a16="http://schemas.microsoft.com/office/drawing/2014/main" id="{FE0D3EE0-3B4A-031D-2BF6-08065F837F0A}"/>
              </a:ext>
            </a:extLst>
          </p:cNvPr>
          <p:cNvSpPr txBox="1"/>
          <p:nvPr userDrawn="1"/>
        </p:nvSpPr>
        <p:spPr>
          <a:xfrm>
            <a:off x="7173706" y="6169325"/>
            <a:ext cx="920445" cy="307777"/>
          </a:xfrm>
          <a:prstGeom prst="rect">
            <a:avLst/>
          </a:prstGeom>
          <a:noFill/>
        </p:spPr>
        <p:txBody>
          <a:bodyPr wrap="none" rtlCol="0">
            <a:spAutoFit/>
          </a:bodyPr>
          <a:lstStyle/>
          <a:p>
            <a:r>
              <a:rPr lang="vi-VN" sz="1400" dirty="0">
                <a:solidFill>
                  <a:schemeClr val="bg1">
                    <a:lumMod val="50000"/>
                  </a:schemeClr>
                </a:solidFill>
                <a:latin typeface="+mn-lt"/>
                <a:ea typeface="Arial" charset="0"/>
                <a:cs typeface="Arial" charset="0"/>
              </a:rPr>
              <a:t>Function:</a:t>
            </a:r>
            <a:endParaRPr lang="en-US" sz="1400" dirty="0"/>
          </a:p>
        </p:txBody>
      </p:sp>
      <p:sp>
        <p:nvSpPr>
          <p:cNvPr id="12" name="Rectangle 11">
            <a:extLst>
              <a:ext uri="{FF2B5EF4-FFF2-40B4-BE49-F238E27FC236}">
                <a16:creationId xmlns:a16="http://schemas.microsoft.com/office/drawing/2014/main" id="{36405378-A178-FAFE-DE19-ECB7CF4C0C8D}"/>
              </a:ext>
            </a:extLst>
          </p:cNvPr>
          <p:cNvSpPr/>
          <p:nvPr userDrawn="1"/>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pic>
        <p:nvPicPr>
          <p:cNvPr id="13" name="Picture 12">
            <a:extLst>
              <a:ext uri="{FF2B5EF4-FFF2-40B4-BE49-F238E27FC236}">
                <a16:creationId xmlns:a16="http://schemas.microsoft.com/office/drawing/2014/main" id="{2663FF28-E1E9-3FAC-CB28-0F7BD099C8F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Tree>
    <p:extLst>
      <p:ext uri="{BB962C8B-B14F-4D97-AF65-F5344CB8AC3E}">
        <p14:creationId xmlns:p14="http://schemas.microsoft.com/office/powerpoint/2010/main" val="1831438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13362" y="1888177"/>
            <a:ext cx="8178140" cy="2526125"/>
          </a:xfrm>
        </p:spPr>
        <p:txBody>
          <a:bodyPr anchor="b">
            <a:normAutofit/>
          </a:bodyPr>
          <a:lstStyle>
            <a:lvl1pPr algn="l">
              <a:lnSpc>
                <a:spcPct val="100000"/>
              </a:lnSpc>
              <a:defRPr sz="4800">
                <a:solidFill>
                  <a:schemeClr val="accent4"/>
                </a:solidFill>
              </a:defRPr>
            </a:lvl1pPr>
          </a:lstStyle>
          <a:p>
            <a:r>
              <a:rPr lang="vi-VN" dirty="0"/>
              <a:t>CLICK TO EDIT MASTER TITLE STYLE</a:t>
            </a:r>
            <a:endParaRPr lang="en-US" dirty="0"/>
          </a:p>
        </p:txBody>
      </p:sp>
      <p:sp>
        <p:nvSpPr>
          <p:cNvPr id="3" name="Subtitle 2"/>
          <p:cNvSpPr>
            <a:spLocks noGrp="1"/>
          </p:cNvSpPr>
          <p:nvPr>
            <p:ph type="subTitle" idx="1"/>
          </p:nvPr>
        </p:nvSpPr>
        <p:spPr>
          <a:xfrm>
            <a:off x="1013362" y="4690804"/>
            <a:ext cx="8178140" cy="1009352"/>
          </a:xfrm>
        </p:spPr>
        <p:txBody>
          <a:bodyPr>
            <a:norm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57334" y="-60278"/>
            <a:ext cx="2434666" cy="2707945"/>
          </a:xfrm>
          <a:prstGeom prst="rect">
            <a:avLst/>
          </a:prstGeom>
        </p:spPr>
      </p:pic>
    </p:spTree>
    <p:extLst>
      <p:ext uri="{BB962C8B-B14F-4D97-AF65-F5344CB8AC3E}">
        <p14:creationId xmlns:p14="http://schemas.microsoft.com/office/powerpoint/2010/main" val="18969335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spTree>
    <p:extLst>
      <p:ext uri="{BB962C8B-B14F-4D97-AF65-F5344CB8AC3E}">
        <p14:creationId xmlns:p14="http://schemas.microsoft.com/office/powerpoint/2010/main" val="28528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ront cover 4">
    <p:bg>
      <p:bgPr>
        <a:solidFill>
          <a:schemeClr val="tx1"/>
        </a:solidFill>
        <a:effectLst/>
      </p:bgPr>
    </p:bg>
    <p:spTree>
      <p:nvGrpSpPr>
        <p:cNvPr id="1" name=""/>
        <p:cNvGrpSpPr/>
        <p:nvPr/>
      </p:nvGrpSpPr>
      <p:grpSpPr>
        <a:xfrm>
          <a:off x="0" y="0"/>
          <a:ext cx="0" cy="0"/>
          <a:chOff x="0" y="0"/>
          <a:chExt cx="0" cy="0"/>
        </a:xfrm>
      </p:grpSpPr>
      <p:pic>
        <p:nvPicPr>
          <p:cNvPr id="15" name="Picture 14" descr="A white rectangle with a black border&#10;&#10;Description automatically generated with low confidence">
            <a:extLst>
              <a:ext uri="{FF2B5EF4-FFF2-40B4-BE49-F238E27FC236}">
                <a16:creationId xmlns:a16="http://schemas.microsoft.com/office/drawing/2014/main" id="{9A43DF26-AE60-4A2D-F0FE-E04E6690F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shape&#10;&#10;Description automatically generated">
            <a:extLst>
              <a:ext uri="{FF2B5EF4-FFF2-40B4-BE49-F238E27FC236}">
                <a16:creationId xmlns:a16="http://schemas.microsoft.com/office/drawing/2014/main" id="{C0AABC4C-67E8-7975-1BD0-4E09F494E7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7023" y="1236481"/>
            <a:ext cx="4563027" cy="4385037"/>
          </a:xfrm>
          <a:prstGeom prst="rect">
            <a:avLst/>
          </a:prstGeom>
        </p:spPr>
      </p:pic>
    </p:spTree>
    <p:extLst>
      <p:ext uri="{BB962C8B-B14F-4D97-AF65-F5344CB8AC3E}">
        <p14:creationId xmlns:p14="http://schemas.microsoft.com/office/powerpoint/2010/main" val="302168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ection Header 5">
    <p:bg>
      <p:bgPr>
        <a:blipFill dpi="0" rotWithShape="1">
          <a:blip r:embed="rId2">
            <a:lum/>
          </a:blip>
          <a:srcRect/>
          <a:stretch>
            <a:fillRect t="-20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spTree>
    <p:extLst>
      <p:ext uri="{BB962C8B-B14F-4D97-AF65-F5344CB8AC3E}">
        <p14:creationId xmlns:p14="http://schemas.microsoft.com/office/powerpoint/2010/main" val="30036808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Section Header 4">
    <p:bg>
      <p:bgPr>
        <a:blipFill dpi="0" rotWithShape="1">
          <a:blip r:embed="rId2">
            <a:lum/>
          </a:blip>
          <a:srcRect/>
          <a:stretch>
            <a:fillRect l="-4000" t="-4000" r="-4000" b="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spTree>
    <p:extLst>
      <p:ext uri="{BB962C8B-B14F-4D97-AF65-F5344CB8AC3E}">
        <p14:creationId xmlns:p14="http://schemas.microsoft.com/office/powerpoint/2010/main" val="27881101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Section Header 6">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spTree>
    <p:extLst>
      <p:ext uri="{BB962C8B-B14F-4D97-AF65-F5344CB8AC3E}">
        <p14:creationId xmlns:p14="http://schemas.microsoft.com/office/powerpoint/2010/main" val="41152862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Section Header 2">
    <p:bg>
      <p:bgPr>
        <a:blipFill dpi="0" rotWithShape="1">
          <a:blip r:embed="rId2">
            <a:lum/>
          </a:blip>
          <a:srcRect/>
          <a:stretch>
            <a:fillRect t="-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spTree>
    <p:extLst>
      <p:ext uri="{BB962C8B-B14F-4D97-AF65-F5344CB8AC3E}">
        <p14:creationId xmlns:p14="http://schemas.microsoft.com/office/powerpoint/2010/main" val="24731580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hankyou">
    <p:bg>
      <p:bgPr>
        <a:solidFill>
          <a:srgbClr val="ECF0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107652"/>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ase study">
    <p:spTree>
      <p:nvGrpSpPr>
        <p:cNvPr id="1" name=""/>
        <p:cNvGrpSpPr/>
        <p:nvPr/>
      </p:nvGrpSpPr>
      <p:grpSpPr>
        <a:xfrm>
          <a:off x="0" y="0"/>
          <a:ext cx="0" cy="0"/>
          <a:chOff x="0" y="0"/>
          <a:chExt cx="0" cy="0"/>
        </a:xfrm>
      </p:grpSpPr>
      <p:sp>
        <p:nvSpPr>
          <p:cNvPr id="2" name="Rectangle 1"/>
          <p:cNvSpPr/>
          <p:nvPr userDrawn="1"/>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2678" y="5993537"/>
            <a:ext cx="749013" cy="746816"/>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29" name="Picture 28"/>
          <p:cNvPicPr>
            <a:picLocks noChangeAspect="1"/>
          </p:cNvPicPr>
          <p:nvPr userDrawn="1"/>
        </p:nvPicPr>
        <p:blipFill>
          <a:blip r:embed="rId4"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sp>
        <p:nvSpPr>
          <p:cNvPr id="34" name="TextBox 33"/>
          <p:cNvSpPr txBox="1"/>
          <p:nvPr userDrawn="1"/>
        </p:nvSpPr>
        <p:spPr>
          <a:xfrm>
            <a:off x="1119224" y="6169991"/>
            <a:ext cx="1567801" cy="30777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50000"/>
                  </a:schemeClr>
                </a:solidFill>
                <a:latin typeface="Arial" charset="0"/>
                <a:ea typeface="Arial" charset="0"/>
                <a:cs typeface="Arial" charset="0"/>
              </a:rPr>
              <a:t>Type of Service:  </a:t>
            </a:r>
          </a:p>
        </p:txBody>
      </p:sp>
      <p:sp>
        <p:nvSpPr>
          <p:cNvPr id="35" name="TextBox 34"/>
          <p:cNvSpPr txBox="1"/>
          <p:nvPr userDrawn="1"/>
        </p:nvSpPr>
        <p:spPr>
          <a:xfrm>
            <a:off x="7099966" y="6169325"/>
            <a:ext cx="1139414" cy="307777"/>
          </a:xfrm>
          <a:prstGeom prst="rect">
            <a:avLst/>
          </a:prstGeom>
          <a:noFill/>
        </p:spPr>
        <p:txBody>
          <a:bodyPr wrap="none" rtlCol="0">
            <a:spAutoFit/>
          </a:bodyPr>
          <a:lstStyle/>
          <a:p>
            <a:r>
              <a:rPr lang="en-US" sz="1400" dirty="0">
                <a:solidFill>
                  <a:schemeClr val="bg1">
                    <a:lumMod val="50000"/>
                  </a:schemeClr>
                </a:solidFill>
                <a:latin typeface="+mn-lt"/>
                <a:ea typeface="Arial" charset="0"/>
                <a:cs typeface="Arial" charset="0"/>
              </a:rPr>
              <a:t>Technology</a:t>
            </a:r>
            <a:r>
              <a:rPr lang="vi-VN" sz="1400" dirty="0">
                <a:solidFill>
                  <a:schemeClr val="bg1">
                    <a:lumMod val="50000"/>
                  </a:schemeClr>
                </a:solidFill>
                <a:latin typeface="+mn-lt"/>
                <a:ea typeface="Arial" charset="0"/>
                <a:cs typeface="Arial" charset="0"/>
              </a:rPr>
              <a:t>:</a:t>
            </a:r>
            <a:endParaRPr lang="en-US" sz="1400" dirty="0"/>
          </a:p>
        </p:txBody>
      </p:sp>
      <p:sp>
        <p:nvSpPr>
          <p:cNvPr id="38" name="Text Placeholder 36"/>
          <p:cNvSpPr>
            <a:spLocks noGrp="1"/>
          </p:cNvSpPr>
          <p:nvPr>
            <p:ph type="body" sz="quarter" idx="11" hasCustomPrompt="1"/>
          </p:nvPr>
        </p:nvSpPr>
        <p:spPr>
          <a:xfrm>
            <a:off x="2542610" y="5907080"/>
            <a:ext cx="3722599" cy="833273"/>
          </a:xfrm>
        </p:spPr>
        <p:txBody>
          <a:bodyPr anchor="ctr">
            <a:normAutofit/>
          </a:bodyPr>
          <a:lstStyle>
            <a:lvl1pPr marL="0" indent="0">
              <a:spcBef>
                <a:spcPts val="0"/>
              </a:spcBef>
              <a:buNone/>
              <a:defRPr sz="2200">
                <a:solidFill>
                  <a:schemeClr val="accent4"/>
                </a:solidFill>
              </a:defRPr>
            </a:lvl1pPr>
          </a:lstStyle>
          <a:p>
            <a:pPr lvl="0"/>
            <a:r>
              <a:rPr lang="vi-VN" dirty="0"/>
              <a:t>Service name</a:t>
            </a:r>
            <a:endParaRPr lang="en-US" dirty="0"/>
          </a:p>
        </p:txBody>
      </p:sp>
      <p:sp>
        <p:nvSpPr>
          <p:cNvPr id="39" name="Text Placeholder 36"/>
          <p:cNvSpPr>
            <a:spLocks noGrp="1"/>
          </p:cNvSpPr>
          <p:nvPr>
            <p:ph type="body" sz="quarter" idx="12" hasCustomPrompt="1"/>
          </p:nvPr>
        </p:nvSpPr>
        <p:spPr>
          <a:xfrm>
            <a:off x="8182675" y="5907081"/>
            <a:ext cx="3519468" cy="833273"/>
          </a:xfrm>
        </p:spPr>
        <p:txBody>
          <a:bodyPr anchor="ctr">
            <a:normAutofit/>
          </a:bodyPr>
          <a:lstStyle>
            <a:lvl1pPr marL="0" indent="0">
              <a:spcBef>
                <a:spcPts val="0"/>
              </a:spcBef>
              <a:buNone/>
              <a:defRPr sz="2200">
                <a:solidFill>
                  <a:schemeClr val="accent4"/>
                </a:solidFill>
              </a:defRPr>
            </a:lvl1pPr>
          </a:lstStyle>
          <a:p>
            <a:pPr lvl="0"/>
            <a:r>
              <a:rPr lang="vi-VN" dirty="0"/>
              <a:t>Name</a:t>
            </a:r>
            <a:endParaRPr lang="en-US" dirty="0"/>
          </a:p>
        </p:txBody>
      </p:sp>
      <p:sp>
        <p:nvSpPr>
          <p:cNvPr id="40" name="Rectangle 39"/>
          <p:cNvSpPr/>
          <p:nvPr userDrawn="1"/>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sp>
        <p:nvSpPr>
          <p:cNvPr id="42" name="Picture Placeholder 41"/>
          <p:cNvSpPr>
            <a:spLocks noGrp="1"/>
          </p:cNvSpPr>
          <p:nvPr>
            <p:ph type="pic" sz="quarter" idx="13" hasCustomPrompt="1"/>
          </p:nvPr>
        </p:nvSpPr>
        <p:spPr>
          <a:xfrm>
            <a:off x="598488" y="252440"/>
            <a:ext cx="1604355" cy="903742"/>
          </a:xfrm>
        </p:spPr>
        <p:txBody>
          <a:bodyPr>
            <a:normAutofit/>
          </a:bodyPr>
          <a:lstStyle>
            <a:lvl1pPr marL="0" indent="0">
              <a:buNone/>
              <a:defRPr sz="1600"/>
            </a:lvl1pPr>
          </a:lstStyle>
          <a:p>
            <a:r>
              <a:rPr lang="vi-VN" dirty="0"/>
              <a:t>Client logo</a:t>
            </a:r>
            <a:endParaRPr lang="en-US" dirty="0"/>
          </a:p>
        </p:txBody>
      </p:sp>
      <p:pic>
        <p:nvPicPr>
          <p:cNvPr id="43" name="Picture 4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
        <p:nvSpPr>
          <p:cNvPr id="44" name="Picture Placeholder 41"/>
          <p:cNvSpPr>
            <a:spLocks noGrp="1"/>
          </p:cNvSpPr>
          <p:nvPr>
            <p:ph type="pic" sz="quarter" idx="14" hasCustomPrompt="1"/>
          </p:nvPr>
        </p:nvSpPr>
        <p:spPr>
          <a:xfrm>
            <a:off x="2355243" y="252440"/>
            <a:ext cx="1604355" cy="903742"/>
          </a:xfrm>
        </p:spPr>
        <p:txBody>
          <a:bodyPr>
            <a:normAutofit/>
          </a:bodyPr>
          <a:lstStyle>
            <a:lvl1pPr marL="0" indent="0">
              <a:buNone/>
              <a:defRPr sz="1600"/>
            </a:lvl1pPr>
          </a:lstStyle>
          <a:p>
            <a:r>
              <a:rPr lang="vi-VN" dirty="0"/>
              <a:t>Client logo</a:t>
            </a:r>
            <a:endParaRPr lang="en-US" dirty="0"/>
          </a:p>
        </p:txBody>
      </p:sp>
      <p:sp>
        <p:nvSpPr>
          <p:cNvPr id="47" name="Text Placeholder 46"/>
          <p:cNvSpPr>
            <a:spLocks noGrp="1"/>
          </p:cNvSpPr>
          <p:nvPr>
            <p:ph type="body" sz="quarter" idx="15" hasCustomPrompt="1"/>
          </p:nvPr>
        </p:nvSpPr>
        <p:spPr>
          <a:xfrm>
            <a:off x="6559850" y="1676400"/>
            <a:ext cx="5142292" cy="423863"/>
          </a:xfrm>
        </p:spPr>
        <p:txBody>
          <a:bodyPr>
            <a:normAutofit/>
          </a:bodyPr>
          <a:lstStyle>
            <a:lvl1pPr marL="0" indent="0">
              <a:buNone/>
              <a:defRPr sz="2400" b="1">
                <a:solidFill>
                  <a:schemeClr val="accent2"/>
                </a:solidFill>
              </a:defRPr>
            </a:lvl1pPr>
          </a:lstStyle>
          <a:p>
            <a:pPr lvl="0"/>
            <a:r>
              <a:rPr lang="vi-VN" dirty="0"/>
              <a:t>The Challenge</a:t>
            </a:r>
            <a:endParaRPr lang="en-US" dirty="0"/>
          </a:p>
        </p:txBody>
      </p:sp>
      <p:sp>
        <p:nvSpPr>
          <p:cNvPr id="48" name="Text Placeholder 46"/>
          <p:cNvSpPr>
            <a:spLocks noGrp="1"/>
          </p:cNvSpPr>
          <p:nvPr>
            <p:ph type="body" sz="quarter" idx="16" hasCustomPrompt="1"/>
          </p:nvPr>
        </p:nvSpPr>
        <p:spPr>
          <a:xfrm>
            <a:off x="6559850" y="3757651"/>
            <a:ext cx="5142292" cy="423863"/>
          </a:xfrm>
        </p:spPr>
        <p:txBody>
          <a:bodyPr>
            <a:normAutofit/>
          </a:bodyPr>
          <a:lstStyle>
            <a:lvl1pPr marL="0" indent="0">
              <a:buNone/>
              <a:defRPr sz="2400" b="1">
                <a:solidFill>
                  <a:schemeClr val="accent2"/>
                </a:solidFill>
              </a:defRPr>
            </a:lvl1pPr>
          </a:lstStyle>
          <a:p>
            <a:pPr lvl="0"/>
            <a:r>
              <a:rPr lang="vi-VN" dirty="0"/>
              <a:t>Results</a:t>
            </a:r>
            <a:endParaRPr lang="en-US" dirty="0"/>
          </a:p>
        </p:txBody>
      </p:sp>
      <p:sp>
        <p:nvSpPr>
          <p:cNvPr id="49" name="Text Placeholder 46"/>
          <p:cNvSpPr>
            <a:spLocks noGrp="1"/>
          </p:cNvSpPr>
          <p:nvPr>
            <p:ph type="body" sz="quarter" idx="17" hasCustomPrompt="1"/>
          </p:nvPr>
        </p:nvSpPr>
        <p:spPr>
          <a:xfrm>
            <a:off x="565830" y="1676400"/>
            <a:ext cx="5142292" cy="423863"/>
          </a:xfrm>
        </p:spPr>
        <p:txBody>
          <a:bodyPr>
            <a:normAutofit/>
          </a:bodyPr>
          <a:lstStyle>
            <a:lvl1pPr marL="0" indent="0">
              <a:buNone/>
              <a:defRPr sz="2400" b="1">
                <a:solidFill>
                  <a:schemeClr val="accent2"/>
                </a:solidFill>
              </a:defRPr>
            </a:lvl1pPr>
          </a:lstStyle>
          <a:p>
            <a:pPr lvl="0"/>
            <a:r>
              <a:rPr lang="vi-VN" dirty="0"/>
              <a:t>Who are...?</a:t>
            </a:r>
            <a:endParaRPr lang="en-US" dirty="0"/>
          </a:p>
        </p:txBody>
      </p:sp>
      <p:sp>
        <p:nvSpPr>
          <p:cNvPr id="50" name="Text Placeholder 46"/>
          <p:cNvSpPr>
            <a:spLocks noGrp="1"/>
          </p:cNvSpPr>
          <p:nvPr>
            <p:ph type="body" sz="quarter" idx="18" hasCustomPrompt="1"/>
          </p:nvPr>
        </p:nvSpPr>
        <p:spPr>
          <a:xfrm>
            <a:off x="565830" y="3768908"/>
            <a:ext cx="5142292" cy="423863"/>
          </a:xfrm>
        </p:spPr>
        <p:txBody>
          <a:bodyPr>
            <a:normAutofit/>
          </a:bodyPr>
          <a:lstStyle>
            <a:lvl1pPr marL="0" indent="0">
              <a:buNone/>
              <a:defRPr sz="2400" b="1">
                <a:solidFill>
                  <a:schemeClr val="accent2"/>
                </a:solidFill>
              </a:defRPr>
            </a:lvl1pPr>
          </a:lstStyle>
          <a:p>
            <a:pPr lvl="0"/>
            <a:r>
              <a:rPr lang="vi-VN" dirty="0"/>
              <a:t>Solutions &amp; Benefits</a:t>
            </a:r>
            <a:endParaRPr lang="en-US" dirty="0"/>
          </a:p>
        </p:txBody>
      </p:sp>
      <p:sp>
        <p:nvSpPr>
          <p:cNvPr id="53" name="Text Placeholder 52"/>
          <p:cNvSpPr>
            <a:spLocks noGrp="1"/>
          </p:cNvSpPr>
          <p:nvPr>
            <p:ph type="body" sz="quarter" idx="19"/>
          </p:nvPr>
        </p:nvSpPr>
        <p:spPr>
          <a:xfrm>
            <a:off x="565150" y="2308225"/>
            <a:ext cx="5143500" cy="1208088"/>
          </a:xfrm>
        </p:spPr>
        <p:txBody>
          <a:bodyPr>
            <a:normAutofit/>
          </a:bodyPr>
          <a:lstStyle>
            <a:lvl1pPr>
              <a:defRPr sz="1400"/>
            </a:lvl1pPr>
          </a:lstStyle>
          <a:p>
            <a:pPr lvl="0"/>
            <a:r>
              <a:rPr lang="en-US"/>
              <a:t>Click to edit Master text styles</a:t>
            </a:r>
          </a:p>
        </p:txBody>
      </p:sp>
      <p:sp>
        <p:nvSpPr>
          <p:cNvPr id="54" name="Text Placeholder 52"/>
          <p:cNvSpPr>
            <a:spLocks noGrp="1"/>
          </p:cNvSpPr>
          <p:nvPr>
            <p:ph type="body" sz="quarter" idx="20"/>
          </p:nvPr>
        </p:nvSpPr>
        <p:spPr>
          <a:xfrm>
            <a:off x="6559850" y="2308225"/>
            <a:ext cx="5143500" cy="1208088"/>
          </a:xfrm>
        </p:spPr>
        <p:txBody>
          <a:bodyPr>
            <a:normAutofit/>
          </a:bodyPr>
          <a:lstStyle>
            <a:lvl1pPr>
              <a:defRPr sz="1400"/>
            </a:lvl1pPr>
          </a:lstStyle>
          <a:p>
            <a:pPr lvl="0"/>
            <a:r>
              <a:rPr lang="en-US"/>
              <a:t>Click to edit Master text styles</a:t>
            </a:r>
          </a:p>
        </p:txBody>
      </p:sp>
      <p:sp>
        <p:nvSpPr>
          <p:cNvPr id="55" name="Text Placeholder 52"/>
          <p:cNvSpPr>
            <a:spLocks noGrp="1"/>
          </p:cNvSpPr>
          <p:nvPr>
            <p:ph type="body" sz="quarter" idx="21"/>
          </p:nvPr>
        </p:nvSpPr>
        <p:spPr>
          <a:xfrm>
            <a:off x="6559850" y="4406526"/>
            <a:ext cx="5143500" cy="1208088"/>
          </a:xfrm>
        </p:spPr>
        <p:txBody>
          <a:bodyPr>
            <a:normAutofit/>
          </a:bodyPr>
          <a:lstStyle>
            <a:lvl1pPr>
              <a:defRPr sz="1400"/>
            </a:lvl1pPr>
          </a:lstStyle>
          <a:p>
            <a:pPr lvl="0"/>
            <a:r>
              <a:rPr lang="en-US"/>
              <a:t>Click to edit Master text styles</a:t>
            </a:r>
          </a:p>
        </p:txBody>
      </p:sp>
      <p:sp>
        <p:nvSpPr>
          <p:cNvPr id="56" name="Text Placeholder 52"/>
          <p:cNvSpPr>
            <a:spLocks noGrp="1"/>
          </p:cNvSpPr>
          <p:nvPr>
            <p:ph type="body" sz="quarter" idx="22"/>
          </p:nvPr>
        </p:nvSpPr>
        <p:spPr>
          <a:xfrm>
            <a:off x="564622" y="4406526"/>
            <a:ext cx="5143500" cy="1208088"/>
          </a:xfrm>
        </p:spPr>
        <p:txBody>
          <a:bodyPr>
            <a:normAutofit/>
          </a:bodyPr>
          <a:lstStyle>
            <a:lvl1pPr>
              <a:defRPr sz="1400"/>
            </a:lvl1pPr>
          </a:lstStyle>
          <a:p>
            <a:pPr lvl="0"/>
            <a:r>
              <a:rPr lang="en-US"/>
              <a:t>Click to edit Master text styles</a:t>
            </a:r>
          </a:p>
        </p:txBody>
      </p:sp>
    </p:spTree>
    <p:extLst>
      <p:ext uri="{BB962C8B-B14F-4D97-AF65-F5344CB8AC3E}">
        <p14:creationId xmlns:p14="http://schemas.microsoft.com/office/powerpoint/2010/main" val="38200644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Case study">
    <p:spTree>
      <p:nvGrpSpPr>
        <p:cNvPr id="1" name=""/>
        <p:cNvGrpSpPr/>
        <p:nvPr/>
      </p:nvGrpSpPr>
      <p:grpSpPr>
        <a:xfrm>
          <a:off x="0" y="0"/>
          <a:ext cx="0" cy="0"/>
          <a:chOff x="0" y="0"/>
          <a:chExt cx="0" cy="0"/>
        </a:xfrm>
      </p:grpSpPr>
      <p:sp>
        <p:nvSpPr>
          <p:cNvPr id="2" name="Rectangle 1"/>
          <p:cNvSpPr/>
          <p:nvPr userDrawn="1"/>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29" name="Picture 28"/>
          <p:cNvPicPr>
            <a:picLocks noChangeAspect="1"/>
          </p:cNvPicPr>
          <p:nvPr userDrawn="1"/>
        </p:nvPicPr>
        <p:blipFill>
          <a:blip r:embed="rId3"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grpSp>
        <p:nvGrpSpPr>
          <p:cNvPr id="30" name="Group 29"/>
          <p:cNvGrpSpPr/>
          <p:nvPr userDrawn="1"/>
        </p:nvGrpSpPr>
        <p:grpSpPr>
          <a:xfrm>
            <a:off x="6559850" y="6121142"/>
            <a:ext cx="589471" cy="436821"/>
            <a:chOff x="17613851" y="12084498"/>
            <a:chExt cx="1305921" cy="967739"/>
          </a:xfrm>
        </p:grpSpPr>
        <p:pic>
          <p:nvPicPr>
            <p:cNvPr id="31" name="Picture 3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613851" y="12084498"/>
              <a:ext cx="891274" cy="891274"/>
            </a:xfrm>
            <a:prstGeom prst="rect">
              <a:avLst/>
            </a:prstGeom>
          </p:spPr>
        </p:pic>
        <p:pic>
          <p:nvPicPr>
            <p:cNvPr id="32" name="Picture 3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8501500" y="12633965"/>
              <a:ext cx="418272" cy="418272"/>
            </a:xfrm>
            <a:prstGeom prst="rect">
              <a:avLst/>
            </a:prstGeom>
          </p:spPr>
        </p:pic>
      </p:grpSp>
      <p:sp>
        <p:nvSpPr>
          <p:cNvPr id="34" name="TextBox 33"/>
          <p:cNvSpPr txBox="1"/>
          <p:nvPr userDrawn="1"/>
        </p:nvSpPr>
        <p:spPr>
          <a:xfrm>
            <a:off x="1119224" y="6169991"/>
            <a:ext cx="1567801" cy="307777"/>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bg1">
                    <a:lumMod val="50000"/>
                  </a:schemeClr>
                </a:solidFill>
                <a:latin typeface="Arial" charset="0"/>
                <a:ea typeface="Arial" charset="0"/>
                <a:cs typeface="Arial" charset="0"/>
              </a:rPr>
              <a:t>Type of Service:  </a:t>
            </a:r>
          </a:p>
        </p:txBody>
      </p:sp>
      <p:sp>
        <p:nvSpPr>
          <p:cNvPr id="35" name="TextBox 34"/>
          <p:cNvSpPr txBox="1"/>
          <p:nvPr userDrawn="1"/>
        </p:nvSpPr>
        <p:spPr>
          <a:xfrm>
            <a:off x="7173706" y="6169325"/>
            <a:ext cx="920445" cy="307777"/>
          </a:xfrm>
          <a:prstGeom prst="rect">
            <a:avLst/>
          </a:prstGeom>
          <a:noFill/>
        </p:spPr>
        <p:txBody>
          <a:bodyPr wrap="none" rtlCol="0">
            <a:spAutoFit/>
          </a:bodyPr>
          <a:lstStyle/>
          <a:p>
            <a:r>
              <a:rPr lang="vi-VN" sz="1400" dirty="0">
                <a:solidFill>
                  <a:schemeClr val="bg1">
                    <a:lumMod val="50000"/>
                  </a:schemeClr>
                </a:solidFill>
                <a:latin typeface="+mn-lt"/>
                <a:ea typeface="Arial" charset="0"/>
                <a:cs typeface="Arial" charset="0"/>
              </a:rPr>
              <a:t>Function:</a:t>
            </a:r>
            <a:endParaRPr lang="en-US" sz="1400" dirty="0"/>
          </a:p>
        </p:txBody>
      </p:sp>
      <p:sp>
        <p:nvSpPr>
          <p:cNvPr id="38" name="Text Placeholder 36"/>
          <p:cNvSpPr>
            <a:spLocks noGrp="1"/>
          </p:cNvSpPr>
          <p:nvPr>
            <p:ph type="body" sz="quarter" idx="11" hasCustomPrompt="1"/>
          </p:nvPr>
        </p:nvSpPr>
        <p:spPr>
          <a:xfrm>
            <a:off x="2542610" y="5907080"/>
            <a:ext cx="3722599" cy="833273"/>
          </a:xfrm>
        </p:spPr>
        <p:txBody>
          <a:bodyPr anchor="ctr">
            <a:normAutofit/>
          </a:bodyPr>
          <a:lstStyle>
            <a:lvl1pPr marL="0" indent="0">
              <a:spcBef>
                <a:spcPts val="0"/>
              </a:spcBef>
              <a:buNone/>
              <a:defRPr sz="2200">
                <a:solidFill>
                  <a:schemeClr val="accent4"/>
                </a:solidFill>
              </a:defRPr>
            </a:lvl1pPr>
          </a:lstStyle>
          <a:p>
            <a:pPr lvl="0"/>
            <a:r>
              <a:rPr lang="vi-VN" dirty="0"/>
              <a:t>Service name</a:t>
            </a:r>
            <a:endParaRPr lang="en-US" dirty="0"/>
          </a:p>
        </p:txBody>
      </p:sp>
      <p:sp>
        <p:nvSpPr>
          <p:cNvPr id="39" name="Text Placeholder 36"/>
          <p:cNvSpPr>
            <a:spLocks noGrp="1"/>
          </p:cNvSpPr>
          <p:nvPr>
            <p:ph type="body" sz="quarter" idx="12" hasCustomPrompt="1"/>
          </p:nvPr>
        </p:nvSpPr>
        <p:spPr>
          <a:xfrm>
            <a:off x="8064691" y="5907081"/>
            <a:ext cx="3637452" cy="833273"/>
          </a:xfrm>
        </p:spPr>
        <p:txBody>
          <a:bodyPr anchor="ctr">
            <a:normAutofit/>
          </a:bodyPr>
          <a:lstStyle>
            <a:lvl1pPr marL="0" indent="0">
              <a:spcBef>
                <a:spcPts val="0"/>
              </a:spcBef>
              <a:buNone/>
              <a:defRPr sz="2200">
                <a:solidFill>
                  <a:schemeClr val="accent4"/>
                </a:solidFill>
              </a:defRPr>
            </a:lvl1pPr>
          </a:lstStyle>
          <a:p>
            <a:pPr lvl="0"/>
            <a:r>
              <a:rPr lang="vi-VN" dirty="0"/>
              <a:t>Name</a:t>
            </a:r>
            <a:endParaRPr lang="en-US" dirty="0"/>
          </a:p>
        </p:txBody>
      </p:sp>
      <p:sp>
        <p:nvSpPr>
          <p:cNvPr id="40" name="Rectangle 39"/>
          <p:cNvSpPr/>
          <p:nvPr userDrawn="1"/>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sp>
        <p:nvSpPr>
          <p:cNvPr id="42" name="Picture Placeholder 41"/>
          <p:cNvSpPr>
            <a:spLocks noGrp="1"/>
          </p:cNvSpPr>
          <p:nvPr>
            <p:ph type="pic" sz="quarter" idx="13" hasCustomPrompt="1"/>
          </p:nvPr>
        </p:nvSpPr>
        <p:spPr>
          <a:xfrm>
            <a:off x="598488" y="252440"/>
            <a:ext cx="1604355" cy="903742"/>
          </a:xfrm>
        </p:spPr>
        <p:txBody>
          <a:bodyPr>
            <a:normAutofit/>
          </a:bodyPr>
          <a:lstStyle>
            <a:lvl1pPr marL="0" indent="0">
              <a:buNone/>
              <a:defRPr sz="1600"/>
            </a:lvl1pPr>
          </a:lstStyle>
          <a:p>
            <a:r>
              <a:rPr lang="vi-VN" dirty="0"/>
              <a:t>Client logo</a:t>
            </a:r>
            <a:endParaRPr lang="en-US" dirty="0"/>
          </a:p>
        </p:txBody>
      </p:sp>
      <p:pic>
        <p:nvPicPr>
          <p:cNvPr id="43" name="Picture 4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
        <p:nvSpPr>
          <p:cNvPr id="44" name="Picture Placeholder 41"/>
          <p:cNvSpPr>
            <a:spLocks noGrp="1"/>
          </p:cNvSpPr>
          <p:nvPr>
            <p:ph type="pic" sz="quarter" idx="14" hasCustomPrompt="1"/>
          </p:nvPr>
        </p:nvSpPr>
        <p:spPr>
          <a:xfrm>
            <a:off x="2355243" y="252440"/>
            <a:ext cx="1604355" cy="903742"/>
          </a:xfrm>
        </p:spPr>
        <p:txBody>
          <a:bodyPr>
            <a:normAutofit/>
          </a:bodyPr>
          <a:lstStyle>
            <a:lvl1pPr marL="0" indent="0">
              <a:buNone/>
              <a:defRPr sz="1600"/>
            </a:lvl1pPr>
          </a:lstStyle>
          <a:p>
            <a:r>
              <a:rPr lang="vi-VN" dirty="0"/>
              <a:t>Client logo</a:t>
            </a:r>
            <a:endParaRPr lang="en-US" dirty="0"/>
          </a:p>
        </p:txBody>
      </p:sp>
      <p:sp>
        <p:nvSpPr>
          <p:cNvPr id="47" name="Text Placeholder 46"/>
          <p:cNvSpPr>
            <a:spLocks noGrp="1"/>
          </p:cNvSpPr>
          <p:nvPr>
            <p:ph type="body" sz="quarter" idx="15" hasCustomPrompt="1"/>
          </p:nvPr>
        </p:nvSpPr>
        <p:spPr>
          <a:xfrm>
            <a:off x="6559850" y="1676400"/>
            <a:ext cx="5142292" cy="423863"/>
          </a:xfrm>
        </p:spPr>
        <p:txBody>
          <a:bodyPr>
            <a:normAutofit/>
          </a:bodyPr>
          <a:lstStyle>
            <a:lvl1pPr marL="0" indent="0">
              <a:buNone/>
              <a:defRPr sz="2400" b="1">
                <a:solidFill>
                  <a:schemeClr val="accent2"/>
                </a:solidFill>
              </a:defRPr>
            </a:lvl1pPr>
          </a:lstStyle>
          <a:p>
            <a:pPr lvl="0"/>
            <a:r>
              <a:rPr lang="vi-VN" dirty="0"/>
              <a:t>The Challenge</a:t>
            </a:r>
            <a:endParaRPr lang="en-US" dirty="0"/>
          </a:p>
        </p:txBody>
      </p:sp>
      <p:sp>
        <p:nvSpPr>
          <p:cNvPr id="48" name="Text Placeholder 46"/>
          <p:cNvSpPr>
            <a:spLocks noGrp="1"/>
          </p:cNvSpPr>
          <p:nvPr>
            <p:ph type="body" sz="quarter" idx="16" hasCustomPrompt="1"/>
          </p:nvPr>
        </p:nvSpPr>
        <p:spPr>
          <a:xfrm>
            <a:off x="6559850" y="3757651"/>
            <a:ext cx="5142292" cy="423863"/>
          </a:xfrm>
        </p:spPr>
        <p:txBody>
          <a:bodyPr>
            <a:normAutofit/>
          </a:bodyPr>
          <a:lstStyle>
            <a:lvl1pPr marL="0" indent="0">
              <a:buNone/>
              <a:defRPr sz="2400" b="1">
                <a:solidFill>
                  <a:schemeClr val="accent2"/>
                </a:solidFill>
              </a:defRPr>
            </a:lvl1pPr>
          </a:lstStyle>
          <a:p>
            <a:pPr lvl="0"/>
            <a:r>
              <a:rPr lang="vi-VN" dirty="0"/>
              <a:t>Results</a:t>
            </a:r>
            <a:endParaRPr lang="en-US" dirty="0"/>
          </a:p>
        </p:txBody>
      </p:sp>
      <p:sp>
        <p:nvSpPr>
          <p:cNvPr id="49" name="Text Placeholder 46"/>
          <p:cNvSpPr>
            <a:spLocks noGrp="1"/>
          </p:cNvSpPr>
          <p:nvPr>
            <p:ph type="body" sz="quarter" idx="17" hasCustomPrompt="1"/>
          </p:nvPr>
        </p:nvSpPr>
        <p:spPr>
          <a:xfrm>
            <a:off x="565830" y="1676400"/>
            <a:ext cx="5142292" cy="423863"/>
          </a:xfrm>
        </p:spPr>
        <p:txBody>
          <a:bodyPr>
            <a:normAutofit/>
          </a:bodyPr>
          <a:lstStyle>
            <a:lvl1pPr marL="0" indent="0">
              <a:buNone/>
              <a:defRPr sz="2400" b="1">
                <a:solidFill>
                  <a:schemeClr val="accent2"/>
                </a:solidFill>
              </a:defRPr>
            </a:lvl1pPr>
          </a:lstStyle>
          <a:p>
            <a:pPr lvl="0"/>
            <a:r>
              <a:rPr lang="vi-VN" dirty="0"/>
              <a:t>Who are...?</a:t>
            </a:r>
            <a:endParaRPr lang="en-US" dirty="0"/>
          </a:p>
        </p:txBody>
      </p:sp>
      <p:sp>
        <p:nvSpPr>
          <p:cNvPr id="50" name="Text Placeholder 46"/>
          <p:cNvSpPr>
            <a:spLocks noGrp="1"/>
          </p:cNvSpPr>
          <p:nvPr>
            <p:ph type="body" sz="quarter" idx="18" hasCustomPrompt="1"/>
          </p:nvPr>
        </p:nvSpPr>
        <p:spPr>
          <a:xfrm>
            <a:off x="565830" y="3768908"/>
            <a:ext cx="5142292" cy="423863"/>
          </a:xfrm>
        </p:spPr>
        <p:txBody>
          <a:bodyPr>
            <a:normAutofit/>
          </a:bodyPr>
          <a:lstStyle>
            <a:lvl1pPr marL="0" indent="0">
              <a:buNone/>
              <a:defRPr sz="2400" b="1">
                <a:solidFill>
                  <a:schemeClr val="accent2"/>
                </a:solidFill>
              </a:defRPr>
            </a:lvl1pPr>
          </a:lstStyle>
          <a:p>
            <a:pPr lvl="0"/>
            <a:r>
              <a:rPr lang="vi-VN" dirty="0"/>
              <a:t>Solutions &amp; Benefits</a:t>
            </a:r>
            <a:endParaRPr lang="en-US" dirty="0"/>
          </a:p>
        </p:txBody>
      </p:sp>
      <p:sp>
        <p:nvSpPr>
          <p:cNvPr id="53" name="Text Placeholder 52"/>
          <p:cNvSpPr>
            <a:spLocks noGrp="1"/>
          </p:cNvSpPr>
          <p:nvPr>
            <p:ph type="body" sz="quarter" idx="19"/>
          </p:nvPr>
        </p:nvSpPr>
        <p:spPr>
          <a:xfrm>
            <a:off x="565150" y="2308225"/>
            <a:ext cx="5143500" cy="1208088"/>
          </a:xfrm>
        </p:spPr>
        <p:txBody>
          <a:bodyPr>
            <a:normAutofit/>
          </a:bodyPr>
          <a:lstStyle>
            <a:lvl1pPr>
              <a:defRPr sz="1400"/>
            </a:lvl1pPr>
          </a:lstStyle>
          <a:p>
            <a:pPr lvl="0"/>
            <a:r>
              <a:rPr lang="en-US"/>
              <a:t>Click to edit Master text styles</a:t>
            </a:r>
          </a:p>
        </p:txBody>
      </p:sp>
      <p:sp>
        <p:nvSpPr>
          <p:cNvPr id="54" name="Text Placeholder 52"/>
          <p:cNvSpPr>
            <a:spLocks noGrp="1"/>
          </p:cNvSpPr>
          <p:nvPr>
            <p:ph type="body" sz="quarter" idx="20"/>
          </p:nvPr>
        </p:nvSpPr>
        <p:spPr>
          <a:xfrm>
            <a:off x="6559850" y="2308225"/>
            <a:ext cx="5143500" cy="1208088"/>
          </a:xfrm>
        </p:spPr>
        <p:txBody>
          <a:bodyPr>
            <a:normAutofit/>
          </a:bodyPr>
          <a:lstStyle>
            <a:lvl1pPr>
              <a:defRPr sz="1400"/>
            </a:lvl1pPr>
          </a:lstStyle>
          <a:p>
            <a:pPr lvl="0"/>
            <a:r>
              <a:rPr lang="en-US"/>
              <a:t>Click to edit Master text styles</a:t>
            </a:r>
          </a:p>
        </p:txBody>
      </p:sp>
      <p:sp>
        <p:nvSpPr>
          <p:cNvPr id="55" name="Text Placeholder 52"/>
          <p:cNvSpPr>
            <a:spLocks noGrp="1"/>
          </p:cNvSpPr>
          <p:nvPr>
            <p:ph type="body" sz="quarter" idx="21"/>
          </p:nvPr>
        </p:nvSpPr>
        <p:spPr>
          <a:xfrm>
            <a:off x="6559850" y="4406526"/>
            <a:ext cx="5143500" cy="1208088"/>
          </a:xfrm>
        </p:spPr>
        <p:txBody>
          <a:bodyPr>
            <a:normAutofit/>
          </a:bodyPr>
          <a:lstStyle>
            <a:lvl1pPr>
              <a:defRPr sz="1400"/>
            </a:lvl1pPr>
          </a:lstStyle>
          <a:p>
            <a:pPr lvl="0"/>
            <a:r>
              <a:rPr lang="en-US"/>
              <a:t>Click to edit Master text styles</a:t>
            </a:r>
          </a:p>
        </p:txBody>
      </p:sp>
      <p:sp>
        <p:nvSpPr>
          <p:cNvPr id="56" name="Text Placeholder 52"/>
          <p:cNvSpPr>
            <a:spLocks noGrp="1"/>
          </p:cNvSpPr>
          <p:nvPr>
            <p:ph type="body" sz="quarter" idx="22"/>
          </p:nvPr>
        </p:nvSpPr>
        <p:spPr>
          <a:xfrm>
            <a:off x="564622" y="4406526"/>
            <a:ext cx="5143500" cy="1208088"/>
          </a:xfrm>
        </p:spPr>
        <p:txBody>
          <a:bodyPr>
            <a:normAutofit/>
          </a:bodyPr>
          <a:lstStyle>
            <a:lvl1pPr>
              <a:defRPr sz="1400"/>
            </a:lvl1pPr>
          </a:lstStyle>
          <a:p>
            <a:pPr lvl="0"/>
            <a:r>
              <a:rPr lang="en-US"/>
              <a:t>Click to edit Master text styles</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13362" y="1888177"/>
            <a:ext cx="8178140" cy="2526125"/>
          </a:xfrm>
        </p:spPr>
        <p:txBody>
          <a:bodyPr anchor="b">
            <a:normAutofit/>
          </a:bodyPr>
          <a:lstStyle>
            <a:lvl1pPr algn="l">
              <a:lnSpc>
                <a:spcPct val="100000"/>
              </a:lnSpc>
              <a:defRPr sz="4800">
                <a:solidFill>
                  <a:schemeClr val="accent4"/>
                </a:solidFill>
              </a:defRPr>
            </a:lvl1pPr>
          </a:lstStyle>
          <a:p>
            <a:r>
              <a:rPr lang="vi-VN" dirty="0"/>
              <a:t>CLICK TO EDIT MASTER TITLE STYLE</a:t>
            </a:r>
            <a:endParaRPr lang="en-US" dirty="0"/>
          </a:p>
        </p:txBody>
      </p:sp>
      <p:sp>
        <p:nvSpPr>
          <p:cNvPr id="3" name="Subtitle 2"/>
          <p:cNvSpPr>
            <a:spLocks noGrp="1"/>
          </p:cNvSpPr>
          <p:nvPr>
            <p:ph type="subTitle" idx="1"/>
          </p:nvPr>
        </p:nvSpPr>
        <p:spPr>
          <a:xfrm>
            <a:off x="1013362" y="4690804"/>
            <a:ext cx="8178140" cy="1009352"/>
          </a:xfrm>
        </p:spPr>
        <p:txBody>
          <a:bodyPr>
            <a:normAutofit/>
          </a:bodyPr>
          <a:lstStyle>
            <a:lvl1pPr marL="0" indent="0" algn="l">
              <a:buNone/>
              <a:defRPr sz="28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1002" y="5296394"/>
            <a:ext cx="1631547" cy="1209911"/>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57334" y="-60278"/>
            <a:ext cx="2434666" cy="2707945"/>
          </a:xfrm>
          <a:prstGeom prst="rect">
            <a:avLst/>
          </a:prstGeom>
        </p:spPr>
      </p:pic>
    </p:spTree>
    <p:extLst>
      <p:ext uri="{BB962C8B-B14F-4D97-AF65-F5344CB8AC3E}">
        <p14:creationId xmlns:p14="http://schemas.microsoft.com/office/powerpoint/2010/main" val="3138427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baseline="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Tree>
    <p:extLst>
      <p:ext uri="{BB962C8B-B14F-4D97-AF65-F5344CB8AC3E}">
        <p14:creationId xmlns:p14="http://schemas.microsoft.com/office/powerpoint/2010/main" val="40538422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Header 2">
    <p:bg>
      <p:bgPr>
        <a:blipFill dpi="0" rotWithShape="1">
          <a:blip r:embed="rId2">
            <a:lum/>
          </a:blip>
          <a:srcRect/>
          <a:stretch>
            <a:fillRect t="-3000" b="-13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Tree>
    <p:extLst>
      <p:ext uri="{BB962C8B-B14F-4D97-AF65-F5344CB8AC3E}">
        <p14:creationId xmlns:p14="http://schemas.microsoft.com/office/powerpoint/2010/main" val="1494306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ront cover 5">
    <p:bg>
      <p:bgPr>
        <a:solidFill>
          <a:schemeClr val="tx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63AA3CD-D22F-1A23-6AF4-B8FCE6F5D4E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val="0"/>
              </a:ext>
            </a:extLst>
          </a:blip>
          <a:srcRect l="196" r="196"/>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vector graphics&#10;&#10;Description automatically generated">
            <a:extLst>
              <a:ext uri="{FF2B5EF4-FFF2-40B4-BE49-F238E27FC236}">
                <a16:creationId xmlns:a16="http://schemas.microsoft.com/office/drawing/2014/main" id="{D7447650-4BB5-2C41-D054-601CD43DC8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1960" y="919760"/>
            <a:ext cx="4923608" cy="4731552"/>
          </a:xfrm>
          <a:prstGeom prst="rect">
            <a:avLst/>
          </a:prstGeom>
        </p:spPr>
      </p:pic>
    </p:spTree>
    <p:extLst>
      <p:ext uri="{BB962C8B-B14F-4D97-AF65-F5344CB8AC3E}">
        <p14:creationId xmlns:p14="http://schemas.microsoft.com/office/powerpoint/2010/main" val="21340444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Header 3">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Tree>
    <p:extLst>
      <p:ext uri="{BB962C8B-B14F-4D97-AF65-F5344CB8AC3E}">
        <p14:creationId xmlns:p14="http://schemas.microsoft.com/office/powerpoint/2010/main" val="95788336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Header 4">
    <p:bg>
      <p:bgPr>
        <a:blipFill dpi="0" rotWithShape="1">
          <a:blip r:embed="rId2">
            <a:lum/>
          </a:blip>
          <a:srcRect/>
          <a:stretch>
            <a:fillRect l="-4000" t="-4000" r="-4000" b="5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Tree>
    <p:extLst>
      <p:ext uri="{BB962C8B-B14F-4D97-AF65-F5344CB8AC3E}">
        <p14:creationId xmlns:p14="http://schemas.microsoft.com/office/powerpoint/2010/main" val="9870769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Header 5">
    <p:bg>
      <p:bgPr>
        <a:blipFill dpi="0" rotWithShape="1">
          <a:blip r:embed="rId2">
            <a:lum/>
          </a:blip>
          <a:srcRect/>
          <a:stretch>
            <a:fillRect t="-20000" b="2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Tree>
    <p:extLst>
      <p:ext uri="{BB962C8B-B14F-4D97-AF65-F5344CB8AC3E}">
        <p14:creationId xmlns:p14="http://schemas.microsoft.com/office/powerpoint/2010/main" val="5725058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_Section Header 5">
    <p:bg>
      <p:bgPr>
        <a:blipFill dpi="0" rotWithShape="1">
          <a:blip r:embed="rId2">
            <a:lum/>
          </a:blip>
          <a:srcRect/>
          <a:stretch>
            <a:fillRect l="-2000" t="-9000" r="-2000" b="12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Tree>
    <p:extLst>
      <p:ext uri="{BB962C8B-B14F-4D97-AF65-F5344CB8AC3E}">
        <p14:creationId xmlns:p14="http://schemas.microsoft.com/office/powerpoint/2010/main" val="285316606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Header 6">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8" name="Rectangle 7"/>
          <p:cNvSpPr/>
          <p:nvPr/>
        </p:nvSpPr>
        <p:spPr>
          <a:xfrm>
            <a:off x="0" y="4850296"/>
            <a:ext cx="12192000" cy="200770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
        <p:nvSpPr>
          <p:cNvPr id="2" name="Title 1"/>
          <p:cNvSpPr>
            <a:spLocks noGrp="1"/>
          </p:cNvSpPr>
          <p:nvPr>
            <p:ph type="title" hasCustomPrompt="1"/>
          </p:nvPr>
        </p:nvSpPr>
        <p:spPr>
          <a:xfrm>
            <a:off x="912206" y="4850296"/>
            <a:ext cx="10515600" cy="1043609"/>
          </a:xfrm>
        </p:spPr>
        <p:txBody>
          <a:bodyPr anchor="b">
            <a:normAutofit/>
          </a:bodyPr>
          <a:lstStyle>
            <a:lvl1pPr>
              <a:defRPr sz="4200">
                <a:solidFill>
                  <a:schemeClr val="accent4"/>
                </a:solidFill>
              </a:defRPr>
            </a:lvl1pPr>
          </a:lstStyle>
          <a:p>
            <a:r>
              <a:rPr lang="en-US" dirty="0"/>
              <a:t>Click to edit title</a:t>
            </a:r>
          </a:p>
        </p:txBody>
      </p:sp>
      <p:sp>
        <p:nvSpPr>
          <p:cNvPr id="3" name="Text Placeholder 2"/>
          <p:cNvSpPr>
            <a:spLocks noGrp="1"/>
          </p:cNvSpPr>
          <p:nvPr>
            <p:ph type="body" idx="1" hasCustomPrompt="1"/>
          </p:nvPr>
        </p:nvSpPr>
        <p:spPr>
          <a:xfrm>
            <a:off x="922145" y="5991398"/>
            <a:ext cx="10515600" cy="717515"/>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50296"/>
            <a:ext cx="961901" cy="55191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07031" y="135151"/>
            <a:ext cx="1261427" cy="935440"/>
          </a:xfrm>
          <a:prstGeom prst="rect">
            <a:avLst/>
          </a:prstGeom>
        </p:spPr>
      </p:pic>
      <p:sp>
        <p:nvSpPr>
          <p:cNvPr id="13" name="Rectangle 12"/>
          <p:cNvSpPr/>
          <p:nvPr/>
        </p:nvSpPr>
        <p:spPr>
          <a:xfrm>
            <a:off x="0" y="4752802"/>
            <a:ext cx="12192000" cy="97493"/>
          </a:xfrm>
          <a:prstGeom prst="rect">
            <a:avLst/>
          </a:prstGeom>
          <a:solidFill>
            <a:schemeClr val="lt1">
              <a:alpha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rgbClr val="323232"/>
              </a:solidFill>
            </a:endParaRPr>
          </a:p>
        </p:txBody>
      </p:sp>
    </p:spTree>
    <p:extLst>
      <p:ext uri="{BB962C8B-B14F-4D97-AF65-F5344CB8AC3E}">
        <p14:creationId xmlns:p14="http://schemas.microsoft.com/office/powerpoint/2010/main" val="28464579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7990"/>
            <a:ext cx="10515600" cy="538696"/>
          </a:xfrm>
        </p:spPr>
        <p:txBody>
          <a:bodyPr anchor="t">
            <a:noAutofit/>
          </a:bodyPr>
          <a:lstStyle>
            <a:lvl1pPr algn="ctr">
              <a:defRPr sz="3200">
                <a:solidFill>
                  <a:schemeClr val="accent2"/>
                </a:solidFill>
              </a:defRPr>
            </a:lvl1pPr>
          </a:lstStyle>
          <a:p>
            <a:r>
              <a:rPr lang="vi-VN" dirty="0"/>
              <a:t>CLICK TO EDIT TITLE</a:t>
            </a:r>
            <a:endParaRPr lang="en-US" dirty="0"/>
          </a:p>
        </p:txBody>
      </p:sp>
      <p:sp>
        <p:nvSpPr>
          <p:cNvPr id="3" name="Content Placeholder 2"/>
          <p:cNvSpPr>
            <a:spLocks noGrp="1"/>
          </p:cNvSpPr>
          <p:nvPr>
            <p:ph idx="1" hasCustomPrompt="1"/>
          </p:nvPr>
        </p:nvSpPr>
        <p:spPr>
          <a:xfrm>
            <a:off x="838200" y="1133061"/>
            <a:ext cx="10515600" cy="5043902"/>
          </a:xfrm>
        </p:spPr>
        <p:txBody>
          <a:body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9"/>
            <a:ext cx="961901" cy="551910"/>
          </a:xfrm>
          <a:prstGeom prst="rect">
            <a:avLst/>
          </a:prstGeom>
        </p:spPr>
      </p:pic>
    </p:spTree>
    <p:extLst>
      <p:ext uri="{BB962C8B-B14F-4D97-AF65-F5344CB8AC3E}">
        <p14:creationId xmlns:p14="http://schemas.microsoft.com/office/powerpoint/2010/main" val="29675028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tent with top image">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1799" b="49164"/>
          <a:stretch/>
        </p:blipFill>
        <p:spPr>
          <a:xfrm>
            <a:off x="0" y="-9939"/>
            <a:ext cx="12189976" cy="3025282"/>
          </a:xfrm>
          <a:prstGeom prst="rect">
            <a:avLst/>
          </a:prstGeom>
        </p:spPr>
      </p:pic>
      <p:sp>
        <p:nvSpPr>
          <p:cNvPr id="2" name="Title 1"/>
          <p:cNvSpPr>
            <a:spLocks noGrp="1"/>
          </p:cNvSpPr>
          <p:nvPr>
            <p:ph type="title" hasCustomPrompt="1"/>
          </p:nvPr>
        </p:nvSpPr>
        <p:spPr>
          <a:xfrm>
            <a:off x="838200" y="147620"/>
            <a:ext cx="10515600" cy="447675"/>
          </a:xfrm>
        </p:spPr>
        <p:txBody>
          <a:bodyPr vert="horz" lIns="91440" tIns="45720" rIns="91440" bIns="45720" rtlCol="0" anchor="t">
            <a:normAutofit/>
          </a:bodyPr>
          <a:lstStyle>
            <a:lvl1pPr algn="ctr">
              <a:defRPr lang="en-US"/>
            </a:lvl1pPr>
          </a:lstStyle>
          <a:p>
            <a:pPr lvl="0" algn="ctr"/>
            <a:r>
              <a:rPr lang="vi-VN" dirty="0"/>
              <a:t>CLICK TO EDIT TITLE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39"/>
            <a:ext cx="961901" cy="551910"/>
          </a:xfrm>
          <a:prstGeom prst="rect">
            <a:avLst/>
          </a:prstGeom>
        </p:spPr>
      </p:pic>
      <p:sp>
        <p:nvSpPr>
          <p:cNvPr id="17" name="Picture Placeholder 16"/>
          <p:cNvSpPr>
            <a:spLocks noGrp="1"/>
          </p:cNvSpPr>
          <p:nvPr>
            <p:ph type="pic" sz="quarter" idx="14" hasCustomPrompt="1"/>
          </p:nvPr>
        </p:nvSpPr>
        <p:spPr>
          <a:xfrm>
            <a:off x="484188" y="3344702"/>
            <a:ext cx="2549525" cy="1077129"/>
          </a:xfrm>
        </p:spPr>
        <p:txBody>
          <a:bodyPr/>
          <a:lstStyle>
            <a:lvl1pPr marL="0" indent="0">
              <a:buNone/>
              <a:defRPr/>
            </a:lvl1pPr>
          </a:lstStyle>
          <a:p>
            <a:r>
              <a:rPr lang="en-US"/>
              <a:t> </a:t>
            </a:r>
          </a:p>
        </p:txBody>
      </p:sp>
      <p:sp>
        <p:nvSpPr>
          <p:cNvPr id="18" name="Picture Placeholder 16"/>
          <p:cNvSpPr>
            <a:spLocks noGrp="1"/>
          </p:cNvSpPr>
          <p:nvPr>
            <p:ph type="pic" sz="quarter" idx="15" hasCustomPrompt="1"/>
          </p:nvPr>
        </p:nvSpPr>
        <p:spPr>
          <a:xfrm>
            <a:off x="3366534" y="3344702"/>
            <a:ext cx="2549525" cy="1077129"/>
          </a:xfrm>
        </p:spPr>
        <p:txBody>
          <a:bodyPr/>
          <a:lstStyle>
            <a:lvl1pPr marL="0" indent="0">
              <a:buNone/>
              <a:defRPr/>
            </a:lvl1pPr>
          </a:lstStyle>
          <a:p>
            <a:r>
              <a:rPr lang="en-US"/>
              <a:t> </a:t>
            </a:r>
          </a:p>
        </p:txBody>
      </p:sp>
      <p:sp>
        <p:nvSpPr>
          <p:cNvPr id="19" name="Picture Placeholder 16"/>
          <p:cNvSpPr>
            <a:spLocks noGrp="1"/>
          </p:cNvSpPr>
          <p:nvPr>
            <p:ph type="pic" sz="quarter" idx="16" hasCustomPrompt="1"/>
          </p:nvPr>
        </p:nvSpPr>
        <p:spPr>
          <a:xfrm>
            <a:off x="6288640" y="3344702"/>
            <a:ext cx="2549525" cy="1077129"/>
          </a:xfrm>
        </p:spPr>
        <p:txBody>
          <a:bodyPr/>
          <a:lstStyle>
            <a:lvl1pPr marL="0" indent="0">
              <a:buNone/>
              <a:defRPr/>
            </a:lvl1pPr>
          </a:lstStyle>
          <a:p>
            <a:r>
              <a:rPr lang="en-US"/>
              <a:t> </a:t>
            </a:r>
          </a:p>
        </p:txBody>
      </p:sp>
      <p:sp>
        <p:nvSpPr>
          <p:cNvPr id="20" name="Picture Placeholder 16"/>
          <p:cNvSpPr>
            <a:spLocks noGrp="1"/>
          </p:cNvSpPr>
          <p:nvPr>
            <p:ph type="pic" sz="quarter" idx="17" hasCustomPrompt="1"/>
          </p:nvPr>
        </p:nvSpPr>
        <p:spPr>
          <a:xfrm>
            <a:off x="9220683" y="3344702"/>
            <a:ext cx="2549525" cy="1077129"/>
          </a:xfrm>
        </p:spPr>
        <p:txBody>
          <a:bodyPr/>
          <a:lstStyle>
            <a:lvl1pPr marL="0" indent="0">
              <a:buNone/>
              <a:defRPr/>
            </a:lvl1pPr>
          </a:lstStyle>
          <a:p>
            <a:r>
              <a:rPr lang="en-US"/>
              <a:t> </a:t>
            </a:r>
          </a:p>
        </p:txBody>
      </p:sp>
      <p:sp>
        <p:nvSpPr>
          <p:cNvPr id="24" name="Text Placeholder 23"/>
          <p:cNvSpPr>
            <a:spLocks noGrp="1"/>
          </p:cNvSpPr>
          <p:nvPr>
            <p:ph type="body" sz="quarter" idx="18" hasCustomPrompt="1"/>
          </p:nvPr>
        </p:nvSpPr>
        <p:spPr>
          <a:xfrm>
            <a:off x="484188" y="4695342"/>
            <a:ext cx="2549525" cy="582337"/>
          </a:xfrm>
        </p:spPr>
        <p:txBody>
          <a:bodyPr>
            <a:normAutofit/>
          </a:bodyPr>
          <a:lstStyle>
            <a:lvl1pPr marL="0" indent="0" algn="ctr">
              <a:buNone/>
              <a:defRPr sz="1800" b="1"/>
            </a:lvl1pPr>
          </a:lstStyle>
          <a:p>
            <a:pPr lvl="0"/>
            <a:r>
              <a:rPr lang="vi-VN" dirty="0"/>
              <a:t>ADD TITLE</a:t>
            </a:r>
            <a:endParaRPr lang="en-US" dirty="0"/>
          </a:p>
        </p:txBody>
      </p:sp>
      <p:sp>
        <p:nvSpPr>
          <p:cNvPr id="25" name="Text Placeholder 23"/>
          <p:cNvSpPr>
            <a:spLocks noGrp="1"/>
          </p:cNvSpPr>
          <p:nvPr>
            <p:ph type="body" sz="quarter" idx="19" hasCustomPrompt="1"/>
          </p:nvPr>
        </p:nvSpPr>
        <p:spPr>
          <a:xfrm>
            <a:off x="3366535" y="4695342"/>
            <a:ext cx="2549525" cy="582337"/>
          </a:xfrm>
        </p:spPr>
        <p:txBody>
          <a:bodyPr>
            <a:normAutofit/>
          </a:bodyPr>
          <a:lstStyle>
            <a:lvl1pPr marL="0" indent="0" algn="ctr">
              <a:buNone/>
              <a:defRPr sz="1800" b="1"/>
            </a:lvl1pPr>
          </a:lstStyle>
          <a:p>
            <a:pPr lvl="0"/>
            <a:r>
              <a:rPr lang="vi-VN" dirty="0"/>
              <a:t>ADD TITLE</a:t>
            </a:r>
            <a:endParaRPr lang="en-US" dirty="0"/>
          </a:p>
        </p:txBody>
      </p:sp>
      <p:sp>
        <p:nvSpPr>
          <p:cNvPr id="26" name="Text Placeholder 23"/>
          <p:cNvSpPr>
            <a:spLocks noGrp="1"/>
          </p:cNvSpPr>
          <p:nvPr>
            <p:ph type="body" sz="quarter" idx="20" hasCustomPrompt="1"/>
          </p:nvPr>
        </p:nvSpPr>
        <p:spPr>
          <a:xfrm>
            <a:off x="6288640" y="4695342"/>
            <a:ext cx="2549525" cy="582337"/>
          </a:xfrm>
        </p:spPr>
        <p:txBody>
          <a:bodyPr>
            <a:normAutofit/>
          </a:bodyPr>
          <a:lstStyle>
            <a:lvl1pPr marL="0" indent="0" algn="ctr">
              <a:buNone/>
              <a:defRPr sz="1800" b="1"/>
            </a:lvl1pPr>
          </a:lstStyle>
          <a:p>
            <a:pPr lvl="0"/>
            <a:r>
              <a:rPr lang="vi-VN" dirty="0"/>
              <a:t>ADD TITLE</a:t>
            </a:r>
            <a:endParaRPr lang="en-US" dirty="0"/>
          </a:p>
        </p:txBody>
      </p:sp>
      <p:sp>
        <p:nvSpPr>
          <p:cNvPr id="27" name="Text Placeholder 23"/>
          <p:cNvSpPr>
            <a:spLocks noGrp="1"/>
          </p:cNvSpPr>
          <p:nvPr>
            <p:ph type="body" sz="quarter" idx="21" hasCustomPrompt="1"/>
          </p:nvPr>
        </p:nvSpPr>
        <p:spPr>
          <a:xfrm>
            <a:off x="9220683" y="4695342"/>
            <a:ext cx="2549525" cy="582337"/>
          </a:xfrm>
        </p:spPr>
        <p:txBody>
          <a:bodyPr>
            <a:normAutofit/>
          </a:bodyPr>
          <a:lstStyle>
            <a:lvl1pPr marL="0" indent="0" algn="ctr">
              <a:buNone/>
              <a:defRPr sz="1800" b="1"/>
            </a:lvl1pPr>
          </a:lstStyle>
          <a:p>
            <a:pPr lvl="0"/>
            <a:r>
              <a:rPr lang="vi-VN" dirty="0"/>
              <a:t>ADD TITLE</a:t>
            </a:r>
            <a:endParaRPr lang="en-US" dirty="0"/>
          </a:p>
        </p:txBody>
      </p:sp>
      <p:sp>
        <p:nvSpPr>
          <p:cNvPr id="29" name="Text Placeholder 28"/>
          <p:cNvSpPr>
            <a:spLocks noGrp="1"/>
          </p:cNvSpPr>
          <p:nvPr>
            <p:ph type="body" sz="quarter" idx="22" hasCustomPrompt="1"/>
          </p:nvPr>
        </p:nvSpPr>
        <p:spPr>
          <a:xfrm>
            <a:off x="484188" y="5312651"/>
            <a:ext cx="2549525" cy="1112838"/>
          </a:xfrm>
        </p:spPr>
        <p:txBody>
          <a:bodyPr>
            <a:normAutofit/>
          </a:bodyPr>
          <a:lstStyle>
            <a:lvl1pPr marL="0" indent="0" algn="ctr">
              <a:buNone/>
              <a:defRPr sz="1400" baseline="0"/>
            </a:lvl1pPr>
            <a:lvl5pPr marL="1828800" indent="0" algn="l">
              <a:buNone/>
              <a:defRPr/>
            </a:lvl5pPr>
          </a:lstStyle>
          <a:p>
            <a:pPr lvl="0"/>
            <a:r>
              <a:rPr lang="vi-VN"/>
              <a:t>Click to add short description</a:t>
            </a:r>
            <a:endParaRPr lang="en-US" dirty="0"/>
          </a:p>
        </p:txBody>
      </p:sp>
      <p:sp>
        <p:nvSpPr>
          <p:cNvPr id="30" name="Text Placeholder 28"/>
          <p:cNvSpPr>
            <a:spLocks noGrp="1"/>
          </p:cNvSpPr>
          <p:nvPr>
            <p:ph type="body" sz="quarter" idx="23" hasCustomPrompt="1"/>
          </p:nvPr>
        </p:nvSpPr>
        <p:spPr>
          <a:xfrm>
            <a:off x="3366534" y="5312651"/>
            <a:ext cx="2549525" cy="1112838"/>
          </a:xfrm>
        </p:spPr>
        <p:txBody>
          <a:bodyPr>
            <a:normAutofit/>
          </a:bodyPr>
          <a:lstStyle>
            <a:lvl1pPr marL="0" indent="0" algn="ctr">
              <a:buNone/>
              <a:defRPr sz="1400" baseline="0"/>
            </a:lvl1pPr>
            <a:lvl5pPr marL="1828800" indent="0" algn="l">
              <a:buNone/>
              <a:defRPr/>
            </a:lvl5pPr>
          </a:lstStyle>
          <a:p>
            <a:pPr lvl="0"/>
            <a:r>
              <a:rPr lang="vi-VN"/>
              <a:t>Click to add short description</a:t>
            </a:r>
            <a:endParaRPr lang="en-US" dirty="0"/>
          </a:p>
        </p:txBody>
      </p:sp>
      <p:sp>
        <p:nvSpPr>
          <p:cNvPr id="31" name="Text Placeholder 28"/>
          <p:cNvSpPr>
            <a:spLocks noGrp="1"/>
          </p:cNvSpPr>
          <p:nvPr>
            <p:ph type="body" sz="quarter" idx="24" hasCustomPrompt="1"/>
          </p:nvPr>
        </p:nvSpPr>
        <p:spPr>
          <a:xfrm>
            <a:off x="6288640" y="5312651"/>
            <a:ext cx="2549525" cy="1112838"/>
          </a:xfrm>
        </p:spPr>
        <p:txBody>
          <a:bodyPr>
            <a:normAutofit/>
          </a:bodyPr>
          <a:lstStyle>
            <a:lvl1pPr marL="0" indent="0" algn="ctr">
              <a:buNone/>
              <a:defRPr sz="1400" baseline="0"/>
            </a:lvl1pPr>
            <a:lvl5pPr marL="1828800" indent="0" algn="l">
              <a:buNone/>
              <a:defRPr/>
            </a:lvl5pPr>
          </a:lstStyle>
          <a:p>
            <a:pPr lvl="0"/>
            <a:r>
              <a:rPr lang="vi-VN"/>
              <a:t>Click to add short description</a:t>
            </a:r>
            <a:endParaRPr lang="en-US" dirty="0"/>
          </a:p>
        </p:txBody>
      </p:sp>
      <p:sp>
        <p:nvSpPr>
          <p:cNvPr id="32" name="Text Placeholder 28"/>
          <p:cNvSpPr>
            <a:spLocks noGrp="1"/>
          </p:cNvSpPr>
          <p:nvPr>
            <p:ph type="body" sz="quarter" idx="25" hasCustomPrompt="1"/>
          </p:nvPr>
        </p:nvSpPr>
        <p:spPr>
          <a:xfrm>
            <a:off x="9220683" y="5312651"/>
            <a:ext cx="2549525" cy="1112838"/>
          </a:xfrm>
        </p:spPr>
        <p:txBody>
          <a:bodyPr>
            <a:normAutofit/>
          </a:bodyPr>
          <a:lstStyle>
            <a:lvl1pPr marL="0" indent="0" algn="ctr">
              <a:buNone/>
              <a:defRPr sz="1400" baseline="0"/>
            </a:lvl1pPr>
            <a:lvl5pPr marL="1828800" indent="0" algn="l">
              <a:buNone/>
              <a:defRPr/>
            </a:lvl5pPr>
          </a:lstStyle>
          <a:p>
            <a:pPr lvl="0"/>
            <a:r>
              <a:rPr lang="vi-VN"/>
              <a:t>Click to add short description</a:t>
            </a:r>
            <a:endParaRPr lang="en-US" dirty="0"/>
          </a:p>
        </p:txBody>
      </p:sp>
    </p:spTree>
    <p:extLst>
      <p:ext uri="{BB962C8B-B14F-4D97-AF65-F5344CB8AC3E}">
        <p14:creationId xmlns:p14="http://schemas.microsoft.com/office/powerpoint/2010/main" val="2740569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146465"/>
            <a:ext cx="10515600" cy="519458"/>
          </a:xfrm>
        </p:spPr>
        <p:txBody>
          <a:bodyPr vert="horz" lIns="91440" tIns="45720" rIns="91440" bIns="45720" rtlCol="0" anchor="t">
            <a:normAutofit/>
          </a:bodyPr>
          <a:lstStyle>
            <a:lvl1pPr algn="ctr">
              <a:defRPr lang="en-US"/>
            </a:lvl1pPr>
          </a:lstStyle>
          <a:p>
            <a:pPr lvl="0" algn="ctr"/>
            <a:r>
              <a:rPr lang="vi-VN" dirty="0"/>
              <a:t>CLICK TO EDIT TITLE</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p:cNvSpPr>
            <a:spLocks noGrp="1"/>
          </p:cNvSpPr>
          <p:nvPr>
            <p:ph sz="half" idx="2" hasCustomPrompt="1"/>
          </p:nvPr>
        </p:nvSpPr>
        <p:spPr>
          <a:xfrm>
            <a:off x="839788" y="2120900"/>
            <a:ext cx="5157787" cy="3951908"/>
          </a:xfrm>
        </p:spPr>
        <p:txBody>
          <a:body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 name="Content Placeholder 5"/>
          <p:cNvSpPr>
            <a:spLocks noGrp="1"/>
          </p:cNvSpPr>
          <p:nvPr>
            <p:ph sz="quarter" idx="4" hasCustomPrompt="1"/>
          </p:nvPr>
        </p:nvSpPr>
        <p:spPr>
          <a:xfrm>
            <a:off x="6172200" y="2120900"/>
            <a:ext cx="5183188" cy="3951908"/>
          </a:xfrm>
        </p:spPr>
        <p:txBody>
          <a:body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9"/>
            <a:ext cx="961901" cy="551910"/>
          </a:xfrm>
          <a:prstGeom prst="rect">
            <a:avLst/>
          </a:prstGeom>
        </p:spPr>
      </p:pic>
    </p:spTree>
    <p:extLst>
      <p:ext uri="{BB962C8B-B14F-4D97-AF65-F5344CB8AC3E}">
        <p14:creationId xmlns:p14="http://schemas.microsoft.com/office/powerpoint/2010/main" val="6487772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ingle Statement">
    <p:bg>
      <p:bgPr>
        <a:blipFill dpi="0" rotWithShape="1">
          <a:blip r:embed="rId2">
            <a:lum/>
          </a:blip>
          <a:srcRect/>
          <a:stretch>
            <a:fillRect l="-1000" t="-5000" r="34000" b="-8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073" y="0"/>
            <a:ext cx="6076355" cy="6858000"/>
          </a:xfrm>
          <a:prstGeom prst="rect">
            <a:avLst/>
          </a:prstGeom>
        </p:spPr>
      </p:pic>
      <p:sp>
        <p:nvSpPr>
          <p:cNvPr id="5" name="Content Placeholder 4"/>
          <p:cNvSpPr>
            <a:spLocks noGrp="1"/>
          </p:cNvSpPr>
          <p:nvPr>
            <p:ph sz="quarter" idx="11" hasCustomPrompt="1"/>
          </p:nvPr>
        </p:nvSpPr>
        <p:spPr>
          <a:xfrm>
            <a:off x="7238999" y="1958748"/>
            <a:ext cx="3113315" cy="3201081"/>
          </a:xfrm>
        </p:spPr>
        <p:txBody>
          <a:bodyPr/>
          <a:lstStyle>
            <a:lvl1pPr>
              <a:buClr>
                <a:schemeClr val="accent4">
                  <a:lumMod val="60000"/>
                  <a:lumOff val="40000"/>
                </a:schemeClr>
              </a:buClr>
              <a:defRPr>
                <a:solidFill>
                  <a:schemeClr val="bg1"/>
                </a:solidFill>
              </a:defRPr>
            </a:lvl1pPr>
            <a:lvl2pPr>
              <a:buClr>
                <a:schemeClr val="accent4">
                  <a:lumMod val="60000"/>
                  <a:lumOff val="40000"/>
                </a:schemeClr>
              </a:buClr>
              <a:defRPr>
                <a:solidFill>
                  <a:schemeClr val="bg1"/>
                </a:solidFill>
              </a:defRPr>
            </a:lvl2pPr>
            <a:lvl3pPr>
              <a:buClr>
                <a:schemeClr val="accent4">
                  <a:lumMod val="60000"/>
                  <a:lumOff val="40000"/>
                </a:schemeClr>
              </a:buClr>
              <a:defRPr>
                <a:solidFill>
                  <a:schemeClr val="bg1"/>
                </a:solidFill>
              </a:defRPr>
            </a:lvl3pPr>
            <a:lvl4pPr>
              <a:buClr>
                <a:schemeClr val="accent4">
                  <a:lumMod val="60000"/>
                  <a:lumOff val="40000"/>
                </a:schemeClr>
              </a:buClr>
              <a:defRPr>
                <a:solidFill>
                  <a:schemeClr val="bg1"/>
                </a:solidFill>
              </a:defRPr>
            </a:lvl4pPr>
            <a:lvl5pPr>
              <a:buClr>
                <a:schemeClr val="accent4">
                  <a:lumMod val="60000"/>
                  <a:lumOff val="40000"/>
                </a:schemeClr>
              </a:buClr>
              <a:defRPr>
                <a:solidFill>
                  <a:schemeClr val="bg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6067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ingle Statement 2">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962" y="0"/>
            <a:ext cx="6076355" cy="6858000"/>
          </a:xfrm>
          <a:prstGeom prst="rect">
            <a:avLst/>
          </a:prstGeom>
        </p:spPr>
      </p:pic>
      <p:sp>
        <p:nvSpPr>
          <p:cNvPr id="3" name="Rectangle 2"/>
          <p:cNvSpPr/>
          <p:nvPr/>
        </p:nvSpPr>
        <p:spPr>
          <a:xfrm>
            <a:off x="11244943" y="0"/>
            <a:ext cx="947057" cy="68580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323232"/>
              </a:solidFill>
            </a:endParaRPr>
          </a:p>
        </p:txBody>
      </p:sp>
      <p:sp>
        <p:nvSpPr>
          <p:cNvPr id="6" name="Content Placeholder 4"/>
          <p:cNvSpPr>
            <a:spLocks noGrp="1"/>
          </p:cNvSpPr>
          <p:nvPr>
            <p:ph sz="quarter" idx="11"/>
          </p:nvPr>
        </p:nvSpPr>
        <p:spPr>
          <a:xfrm>
            <a:off x="7238999" y="1958748"/>
            <a:ext cx="3113315" cy="3201081"/>
          </a:xfrm>
        </p:spPr>
        <p:txBody>
          <a:bodyPr/>
          <a:lstStyle>
            <a:lvl1pPr>
              <a:buClr>
                <a:schemeClr val="accent4">
                  <a:lumMod val="60000"/>
                  <a:lumOff val="40000"/>
                </a:schemeClr>
              </a:buClr>
              <a:defRPr>
                <a:solidFill>
                  <a:schemeClr val="bg1"/>
                </a:solidFill>
              </a:defRPr>
            </a:lvl1pPr>
            <a:lvl2pPr>
              <a:buClr>
                <a:schemeClr val="accent4">
                  <a:lumMod val="60000"/>
                  <a:lumOff val="40000"/>
                </a:schemeClr>
              </a:buClr>
              <a:defRPr>
                <a:solidFill>
                  <a:schemeClr val="bg1"/>
                </a:solidFill>
              </a:defRPr>
            </a:lvl2pPr>
            <a:lvl3pPr>
              <a:buClr>
                <a:schemeClr val="accent4">
                  <a:lumMod val="60000"/>
                  <a:lumOff val="40000"/>
                </a:schemeClr>
              </a:buClr>
              <a:defRPr>
                <a:solidFill>
                  <a:schemeClr val="bg1"/>
                </a:solidFill>
              </a:defRPr>
            </a:lvl3pPr>
            <a:lvl4pPr>
              <a:buClr>
                <a:schemeClr val="accent4">
                  <a:lumMod val="60000"/>
                  <a:lumOff val="40000"/>
                </a:schemeClr>
              </a:buClr>
              <a:defRPr>
                <a:solidFill>
                  <a:schemeClr val="bg1"/>
                </a:solidFill>
              </a:defRPr>
            </a:lvl4pPr>
            <a:lvl5pPr>
              <a:buClr>
                <a:schemeClr val="accent4">
                  <a:lumMod val="60000"/>
                  <a:lumOff val="40000"/>
                </a:schemeClr>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878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ront cover 6">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2AFE13-D19C-D3A9-1996-53D6EAB4518F}"/>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Logo&#10;&#10;Description automatically generated with medium confidence">
            <a:extLst>
              <a:ext uri="{FF2B5EF4-FFF2-40B4-BE49-F238E27FC236}">
                <a16:creationId xmlns:a16="http://schemas.microsoft.com/office/drawing/2014/main" id="{F0F528D8-FE9E-76B9-B03F-5529E2469C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5088" y="836510"/>
            <a:ext cx="4881689" cy="4691268"/>
          </a:xfrm>
          <a:prstGeom prst="rect">
            <a:avLst/>
          </a:prstGeom>
        </p:spPr>
      </p:pic>
    </p:spTree>
    <p:extLst>
      <p:ext uri="{BB962C8B-B14F-4D97-AF65-F5344CB8AC3E}">
        <p14:creationId xmlns:p14="http://schemas.microsoft.com/office/powerpoint/2010/main" val="33135759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ingle Statement 3">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962" y="0"/>
            <a:ext cx="6076355" cy="6858000"/>
          </a:xfrm>
          <a:prstGeom prst="rect">
            <a:avLst/>
          </a:prstGeom>
        </p:spPr>
      </p:pic>
      <p:sp>
        <p:nvSpPr>
          <p:cNvPr id="10" name="Rectangle 9"/>
          <p:cNvSpPr/>
          <p:nvPr/>
        </p:nvSpPr>
        <p:spPr>
          <a:xfrm>
            <a:off x="11244943" y="0"/>
            <a:ext cx="947057" cy="6858000"/>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323232"/>
              </a:solidFill>
            </a:endParaRPr>
          </a:p>
        </p:txBody>
      </p:sp>
      <p:sp>
        <p:nvSpPr>
          <p:cNvPr id="12" name="Content Placeholder 4"/>
          <p:cNvSpPr>
            <a:spLocks noGrp="1"/>
          </p:cNvSpPr>
          <p:nvPr>
            <p:ph sz="quarter" idx="11" hasCustomPrompt="1"/>
          </p:nvPr>
        </p:nvSpPr>
        <p:spPr>
          <a:xfrm>
            <a:off x="7238999" y="1958748"/>
            <a:ext cx="3113315" cy="3201081"/>
          </a:xfrm>
        </p:spPr>
        <p:txBody>
          <a:bodyPr/>
          <a:lstStyle>
            <a:lvl1pPr>
              <a:buClr>
                <a:schemeClr val="accent4">
                  <a:lumMod val="60000"/>
                  <a:lumOff val="40000"/>
                </a:schemeClr>
              </a:buClr>
              <a:defRPr>
                <a:solidFill>
                  <a:schemeClr val="bg1"/>
                </a:solidFill>
              </a:defRPr>
            </a:lvl1pPr>
            <a:lvl2pPr>
              <a:buClr>
                <a:schemeClr val="accent4">
                  <a:lumMod val="60000"/>
                  <a:lumOff val="40000"/>
                </a:schemeClr>
              </a:buClr>
              <a:defRPr>
                <a:solidFill>
                  <a:schemeClr val="bg1"/>
                </a:solidFill>
              </a:defRPr>
            </a:lvl2pPr>
            <a:lvl3pPr>
              <a:buClr>
                <a:schemeClr val="accent4">
                  <a:lumMod val="60000"/>
                  <a:lumOff val="40000"/>
                </a:schemeClr>
              </a:buClr>
              <a:defRPr>
                <a:solidFill>
                  <a:schemeClr val="bg1"/>
                </a:solidFill>
              </a:defRPr>
            </a:lvl3pPr>
            <a:lvl4pPr>
              <a:buClr>
                <a:schemeClr val="accent4">
                  <a:lumMod val="60000"/>
                  <a:lumOff val="40000"/>
                </a:schemeClr>
              </a:buClr>
              <a:defRPr>
                <a:solidFill>
                  <a:schemeClr val="bg1"/>
                </a:solidFill>
              </a:defRPr>
            </a:lvl4pPr>
            <a:lvl5pPr>
              <a:buClr>
                <a:schemeClr val="accent4">
                  <a:lumMod val="60000"/>
                  <a:lumOff val="40000"/>
                </a:schemeClr>
              </a:buClr>
              <a:defRPr>
                <a:solidFill>
                  <a:schemeClr val="bg1"/>
                </a:solidFill>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95856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46464"/>
            <a:ext cx="10515600" cy="549275"/>
          </a:xfrm>
        </p:spPr>
        <p:txBody>
          <a:bodyPr vert="horz" lIns="91440" tIns="45720" rIns="91440" bIns="45720" rtlCol="0" anchor="t">
            <a:normAutofit/>
          </a:bodyPr>
          <a:lstStyle>
            <a:lvl1pPr algn="ctr">
              <a:defRPr lang="en-US"/>
            </a:lvl1pPr>
          </a:lstStyle>
          <a:p>
            <a:pPr lvl="0" algn="ctr"/>
            <a:r>
              <a:rPr lang="vi-VN" dirty="0"/>
              <a:t>CLICK TO EDIT TITLE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9"/>
            <a:ext cx="961901" cy="551910"/>
          </a:xfrm>
          <a:prstGeom prst="rect">
            <a:avLst/>
          </a:prstGeom>
        </p:spPr>
      </p:pic>
    </p:spTree>
    <p:extLst>
      <p:ext uri="{BB962C8B-B14F-4D97-AF65-F5344CB8AC3E}">
        <p14:creationId xmlns:p14="http://schemas.microsoft.com/office/powerpoint/2010/main" val="20114792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oc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ctr">
              <a:defRPr lang="en-US" baseline="0"/>
            </a:lvl1pPr>
          </a:lstStyle>
          <a:p>
            <a:pPr lvl="0" algn="ctr"/>
            <a:r>
              <a:rPr lang="vi-VN" dirty="0"/>
              <a:t>CLICK TO EDIT TITLE</a:t>
            </a:r>
            <a:endParaRPr lang="en-US" dirty="0"/>
          </a:p>
        </p:txBody>
      </p:sp>
      <p:graphicFrame>
        <p:nvGraphicFramePr>
          <p:cNvPr id="10" name="Table 9"/>
          <p:cNvGraphicFramePr>
            <a:graphicFrameLocks noGrp="1"/>
          </p:cNvGraphicFramePr>
          <p:nvPr/>
        </p:nvGraphicFramePr>
        <p:xfrm>
          <a:off x="0" y="939800"/>
          <a:ext cx="12192000" cy="5918200"/>
        </p:xfrm>
        <a:graphic>
          <a:graphicData uri="http://schemas.openxmlformats.org/drawingml/2006/table">
            <a:tbl>
              <a:tblPr firstRow="1" bandRow="1">
                <a:tableStyleId>{2D5ABB26-0587-4C30-8999-92F81FD0307C}</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2959100">
                <a:tc>
                  <a:txBody>
                    <a:bodyPr/>
                    <a:lstStyle/>
                    <a:p>
                      <a:endParaRPr lang="en-US" dirty="0"/>
                    </a:p>
                  </a:txBody>
                  <a:tcPr>
                    <a:solidFill>
                      <a:schemeClr val="accent2">
                        <a:lumMod val="20000"/>
                        <a:lumOff val="80000"/>
                      </a:schemeClr>
                    </a:solidFill>
                  </a:tcPr>
                </a:tc>
                <a:tc>
                  <a:txBody>
                    <a:bodyPr/>
                    <a:lstStyle/>
                    <a:p>
                      <a:endParaRPr lang="en-US" dirty="0"/>
                    </a:p>
                  </a:txBody>
                  <a:tcPr/>
                </a:tc>
                <a:tc>
                  <a:txBody>
                    <a:bodyPr/>
                    <a:lstStyle/>
                    <a:p>
                      <a:endParaRPr lang="en-US" dirty="0"/>
                    </a:p>
                  </a:txBody>
                  <a:tcPr>
                    <a:solidFill>
                      <a:schemeClr val="accent2">
                        <a:lumMod val="20000"/>
                        <a:lumOff val="80000"/>
                      </a:schemeClr>
                    </a:solidFill>
                  </a:tcPr>
                </a:tc>
                <a:tc>
                  <a:txBody>
                    <a:bodyPr/>
                    <a:lstStyle/>
                    <a:p>
                      <a:endParaRPr lang="en-US" dirty="0"/>
                    </a:p>
                  </a:txBody>
                  <a:tcPr/>
                </a:tc>
                <a:tc>
                  <a:txBody>
                    <a:bodyPr/>
                    <a:lstStyle/>
                    <a:p>
                      <a:endParaRPr lang="en-US" dirty="0"/>
                    </a:p>
                  </a:txBody>
                  <a:tcPr>
                    <a:solidFill>
                      <a:schemeClr val="accent2">
                        <a:lumMod val="20000"/>
                        <a:lumOff val="80000"/>
                      </a:schemeClr>
                    </a:solidFill>
                  </a:tcPr>
                </a:tc>
                <a:extLst>
                  <a:ext uri="{0D108BD9-81ED-4DB2-BD59-A6C34878D82A}">
                    <a16:rowId xmlns:a16="http://schemas.microsoft.com/office/drawing/2014/main" val="10000"/>
                  </a:ext>
                </a:extLst>
              </a:tr>
              <a:tr h="2959100">
                <a:tc>
                  <a:txBody>
                    <a:bodyPr/>
                    <a:lstStyle/>
                    <a:p>
                      <a:endParaRPr lang="en-US"/>
                    </a:p>
                  </a:txBody>
                  <a:tcPr/>
                </a:tc>
                <a:tc>
                  <a:txBody>
                    <a:bodyPr/>
                    <a:lstStyle/>
                    <a:p>
                      <a:endParaRPr lang="en-US" dirty="0"/>
                    </a:p>
                  </a:txBody>
                  <a:tcPr>
                    <a:solidFill>
                      <a:schemeClr val="accent2">
                        <a:lumMod val="20000"/>
                        <a:lumOff val="80000"/>
                      </a:schemeClr>
                    </a:solidFill>
                  </a:tcPr>
                </a:tc>
                <a:tc>
                  <a:txBody>
                    <a:bodyPr/>
                    <a:lstStyle/>
                    <a:p>
                      <a:endParaRPr lang="en-US"/>
                    </a:p>
                  </a:txBody>
                  <a:tcPr/>
                </a:tc>
                <a:tc>
                  <a:txBody>
                    <a:bodyPr/>
                    <a:lstStyle/>
                    <a:p>
                      <a:endParaRPr lang="en-US" dirty="0"/>
                    </a:p>
                  </a:txBody>
                  <a:tcPr>
                    <a:solidFill>
                      <a:schemeClr val="accent2">
                        <a:lumMod val="20000"/>
                        <a:lumOff val="80000"/>
                      </a:schemeClr>
                    </a:solidFill>
                  </a:tcPr>
                </a:tc>
                <a:tc>
                  <a:txBody>
                    <a:bodyPr/>
                    <a:lstStyle/>
                    <a:p>
                      <a:endParaRPr lang="en-US" dirty="0"/>
                    </a:p>
                  </a:txBody>
                  <a:tcPr/>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622299"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073399"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511383"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949783"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10438983" y="15001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622299"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073399"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511383"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949783"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10438983" y="4446546"/>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6532" y="939800"/>
            <a:ext cx="575492" cy="330200"/>
          </a:xfrm>
          <a:prstGeom prst="rect">
            <a:avLst/>
          </a:prstGeom>
        </p:spPr>
      </p:pic>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791" y="939800"/>
            <a:ext cx="575492" cy="330200"/>
          </a:xfrm>
          <a:prstGeom prst="rect">
            <a:avLst/>
          </a:prstGeom>
        </p:spPr>
      </p:pic>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538" y="3886200"/>
            <a:ext cx="575492" cy="330200"/>
          </a:xfrm>
          <a:prstGeom prst="rect">
            <a:avLst/>
          </a:prstGeom>
        </p:spPr>
      </p:pic>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8464" y="3886200"/>
            <a:ext cx="575492" cy="330200"/>
          </a:xfrm>
          <a:prstGeom prst="rect">
            <a:avLst/>
          </a:prstGeom>
        </p:spPr>
      </p:pic>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3886200"/>
            <a:ext cx="575492" cy="330200"/>
          </a:xfrm>
          <a:prstGeom prst="rect">
            <a:avLst/>
          </a:prstGeom>
        </p:spPr>
      </p:pic>
      <p:sp>
        <p:nvSpPr>
          <p:cNvPr id="4" name="Text Placeholder 3"/>
          <p:cNvSpPr>
            <a:spLocks noGrp="1"/>
          </p:cNvSpPr>
          <p:nvPr>
            <p:ph type="body" sz="quarter" idx="20" hasCustomPrompt="1"/>
          </p:nvPr>
        </p:nvSpPr>
        <p:spPr>
          <a:xfrm>
            <a:off x="165515"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603500"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41484"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479884"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969084" y="2894682"/>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165515"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603500"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41484"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479884"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969084" y="5833825"/>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2211280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ide title+image with content">
    <p:spTree>
      <p:nvGrpSpPr>
        <p:cNvPr id="1" name=""/>
        <p:cNvGrpSpPr/>
        <p:nvPr/>
      </p:nvGrpSpPr>
      <p:grpSpPr>
        <a:xfrm>
          <a:off x="0" y="0"/>
          <a:ext cx="0" cy="0"/>
          <a:chOff x="0" y="0"/>
          <a:chExt cx="0" cy="0"/>
        </a:xfrm>
      </p:grpSpPr>
      <p:sp>
        <p:nvSpPr>
          <p:cNvPr id="11" name="Rectangle 10"/>
          <p:cNvSpPr/>
          <p:nvPr/>
        </p:nvSpPr>
        <p:spPr>
          <a:xfrm>
            <a:off x="0" y="-9939"/>
            <a:ext cx="4979504" cy="68679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Picture Placeholder 8"/>
          <p:cNvSpPr>
            <a:spLocks noGrp="1"/>
          </p:cNvSpPr>
          <p:nvPr>
            <p:ph type="pic" sz="quarter" idx="10" hasCustomPrompt="1"/>
          </p:nvPr>
        </p:nvSpPr>
        <p:spPr>
          <a:xfrm>
            <a:off x="0" y="-9939"/>
            <a:ext cx="4980298" cy="6858000"/>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3" name="Content Placeholder 2"/>
          <p:cNvSpPr>
            <a:spLocks noGrp="1"/>
          </p:cNvSpPr>
          <p:nvPr>
            <p:ph idx="1" hasCustomPrompt="1"/>
          </p:nvPr>
        </p:nvSpPr>
        <p:spPr>
          <a:xfrm>
            <a:off x="5737946" y="987425"/>
            <a:ext cx="569205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13" name="Picture Placeholder 12"/>
          <p:cNvSpPr>
            <a:spLocks noGrp="1"/>
          </p:cNvSpPr>
          <p:nvPr>
            <p:ph type="pic" sz="quarter" idx="11" hasCustomPrompt="1"/>
          </p:nvPr>
        </p:nvSpPr>
        <p:spPr>
          <a:xfrm>
            <a:off x="1163102" y="1192297"/>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8746" y="-8727"/>
            <a:ext cx="961901" cy="55191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5558" y="6117675"/>
            <a:ext cx="1068091" cy="730386"/>
          </a:xfrm>
          <a:prstGeom prst="rect">
            <a:avLst/>
          </a:prstGeom>
        </p:spPr>
      </p:pic>
    </p:spTree>
    <p:extLst>
      <p:ext uri="{BB962C8B-B14F-4D97-AF65-F5344CB8AC3E}">
        <p14:creationId xmlns:p14="http://schemas.microsoft.com/office/powerpoint/2010/main" val="378678857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eft - right content">
    <p:spTree>
      <p:nvGrpSpPr>
        <p:cNvPr id="1" name=""/>
        <p:cNvGrpSpPr/>
        <p:nvPr/>
      </p:nvGrpSpPr>
      <p:grpSpPr>
        <a:xfrm>
          <a:off x="0" y="0"/>
          <a:ext cx="0" cy="0"/>
          <a:chOff x="0" y="0"/>
          <a:chExt cx="0" cy="0"/>
        </a:xfrm>
      </p:grpSpPr>
      <p:sp>
        <p:nvSpPr>
          <p:cNvPr id="11" name="Rectangle 10"/>
          <p:cNvSpPr/>
          <p:nvPr/>
        </p:nvSpPr>
        <p:spPr>
          <a:xfrm>
            <a:off x="0" y="-9939"/>
            <a:ext cx="4979504" cy="68679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rgbClr val="6D829F">
                  <a:lumMod val="20000"/>
                  <a:lumOff val="80000"/>
                </a:srgbClr>
              </a:solidFill>
            </a:endParaRPr>
          </a:p>
        </p:txBody>
      </p:sp>
      <p:sp>
        <p:nvSpPr>
          <p:cNvPr id="3" name="Content Placeholder 2"/>
          <p:cNvSpPr>
            <a:spLocks noGrp="1"/>
          </p:cNvSpPr>
          <p:nvPr>
            <p:ph idx="1"/>
          </p:nvPr>
        </p:nvSpPr>
        <p:spPr>
          <a:xfrm>
            <a:off x="5682343" y="1465300"/>
            <a:ext cx="5910943" cy="4804870"/>
          </a:xfrm>
        </p:spPr>
        <p:txBody>
          <a:bodyPr>
            <a:normAutofit/>
          </a:bodyPr>
          <a:lstStyle>
            <a:lvl1pPr>
              <a:defRPr sz="24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27"/>
            <a:ext cx="961901" cy="55191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5558" y="6117675"/>
            <a:ext cx="1068091" cy="730386"/>
          </a:xfrm>
          <a:prstGeom prst="rect">
            <a:avLst/>
          </a:prstGeom>
        </p:spPr>
      </p:pic>
      <p:sp>
        <p:nvSpPr>
          <p:cNvPr id="6" name="Content Placeholder 5"/>
          <p:cNvSpPr>
            <a:spLocks noGrp="1"/>
          </p:cNvSpPr>
          <p:nvPr>
            <p:ph sz="quarter" idx="12"/>
          </p:nvPr>
        </p:nvSpPr>
        <p:spPr>
          <a:xfrm>
            <a:off x="511629" y="1465299"/>
            <a:ext cx="4003529" cy="4804871"/>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3200" b="0" dirty="0">
                <a:solidFill>
                  <a:schemeClr val="accent4"/>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Tree>
    <p:extLst>
      <p:ext uri="{BB962C8B-B14F-4D97-AF65-F5344CB8AC3E}">
        <p14:creationId xmlns:p14="http://schemas.microsoft.com/office/powerpoint/2010/main" val="33168295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op-bottom content">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rgbClr val="6D829F">
                  <a:lumMod val="20000"/>
                  <a:lumOff val="80000"/>
                </a:srgbClr>
              </a:solidFill>
            </a:endParaRPr>
          </a:p>
        </p:txBody>
      </p:sp>
      <p:sp>
        <p:nvSpPr>
          <p:cNvPr id="3" name="Content Placeholder 2"/>
          <p:cNvSpPr>
            <a:spLocks noGrp="1"/>
          </p:cNvSpPr>
          <p:nvPr>
            <p:ph idx="1"/>
          </p:nvPr>
        </p:nvSpPr>
        <p:spPr>
          <a:xfrm>
            <a:off x="511629" y="1097348"/>
            <a:ext cx="11190514" cy="2832354"/>
          </a:xfrm>
        </p:spPr>
        <p:txBody>
          <a:bodyPr>
            <a:normAutofit/>
          </a:bodyPr>
          <a:lstStyle>
            <a:lvl1pPr>
              <a:defRPr sz="24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27"/>
            <a:ext cx="961901" cy="551910"/>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5558" y="6117675"/>
            <a:ext cx="1068091" cy="730386"/>
          </a:xfrm>
          <a:prstGeom prst="rect">
            <a:avLst/>
          </a:prstGeom>
        </p:spPr>
      </p:pic>
      <p:sp>
        <p:nvSpPr>
          <p:cNvPr id="6" name="Content Placeholder 5"/>
          <p:cNvSpPr>
            <a:spLocks noGrp="1"/>
          </p:cNvSpPr>
          <p:nvPr>
            <p:ph sz="quarter" idx="12"/>
          </p:nvPr>
        </p:nvSpPr>
        <p:spPr>
          <a:xfrm>
            <a:off x="511629" y="5007429"/>
            <a:ext cx="11190514" cy="1508123"/>
          </a:xfrm>
        </p:spPr>
        <p:txBody>
          <a:bodyPr>
            <a:noAutofit/>
          </a:bodyPr>
          <a:lstStyle>
            <a:lvl1pPr>
              <a:defRPr sz="20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p:cNvSpPr>
            <a:spLocks noGrp="1"/>
          </p:cNvSpPr>
          <p:nvPr>
            <p:ph type="body" sz="quarter" idx="13" hasCustomPrompt="1"/>
          </p:nvPr>
        </p:nvSpPr>
        <p:spPr>
          <a:xfrm>
            <a:off x="511629" y="4507593"/>
            <a:ext cx="1119051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200" y="130678"/>
            <a:ext cx="10515600" cy="827265"/>
          </a:xfrm>
        </p:spPr>
        <p:txBody>
          <a:bodyPr/>
          <a:lstStyle>
            <a:lvl1pPr algn="ctr">
              <a:defRPr/>
            </a:lvl1pPr>
          </a:lstStyle>
          <a:p>
            <a:r>
              <a:rPr lang="en-US" dirty="0"/>
              <a:t>CLICK TO EDIT TITLE</a:t>
            </a:r>
          </a:p>
        </p:txBody>
      </p:sp>
    </p:spTree>
    <p:extLst>
      <p:ext uri="{BB962C8B-B14F-4D97-AF65-F5344CB8AC3E}">
        <p14:creationId xmlns:p14="http://schemas.microsoft.com/office/powerpoint/2010/main" val="25765578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erson's profil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4" y="0"/>
            <a:ext cx="4324350" cy="6858000"/>
          </a:xfrm>
          <a:prstGeom prst="rect">
            <a:avLst/>
          </a:prstGeom>
        </p:spPr>
      </p:pic>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a:solidFill>
                  <a:schemeClr val="accent4"/>
                </a:solidFill>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13" name="Text Placeholder 12"/>
          <p:cNvSpPr>
            <a:spLocks noGrp="1"/>
          </p:cNvSpPr>
          <p:nvPr>
            <p:ph type="body" sz="quarter" idx="13"/>
          </p:nvPr>
        </p:nvSpPr>
        <p:spPr>
          <a:xfrm>
            <a:off x="4688732" y="2305878"/>
            <a:ext cx="6588868" cy="4082222"/>
          </a:xfrm>
        </p:spPr>
        <p:txBody>
          <a:bodyPr/>
          <a:lstStyle>
            <a:lvl1pPr>
              <a:defRPr sz="2100"/>
            </a:lvl1pPr>
            <a:lvl2pPr>
              <a:defRPr sz="2100"/>
            </a:lvl2pPr>
            <a:lvl3pPr>
              <a:defRPr sz="21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885537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icture with Caption 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6446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61901" cy="551910"/>
          </a:xfrm>
          <a:prstGeom prst="rect">
            <a:avLst/>
          </a:prstGeom>
        </p:spPr>
      </p:pic>
      <p:sp>
        <p:nvSpPr>
          <p:cNvPr id="10" name="Text Placeholder 9"/>
          <p:cNvSpPr>
            <a:spLocks noGrp="1"/>
          </p:cNvSpPr>
          <p:nvPr>
            <p:ph type="body" sz="quarter" idx="10"/>
          </p:nvPr>
        </p:nvSpPr>
        <p:spPr>
          <a:xfrm>
            <a:off x="839788" y="1655099"/>
            <a:ext cx="4494212" cy="3327400"/>
          </a:xfrm>
        </p:spPr>
        <p:txBody>
          <a:bodyPr/>
          <a:lstStyle>
            <a:lvl1pPr>
              <a:defRPr sz="24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08978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 Picture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61901" cy="551910"/>
          </a:xfrm>
          <a:prstGeom prst="rect">
            <a:avLst/>
          </a:prstGeom>
        </p:spPr>
      </p:pic>
      <p:sp>
        <p:nvSpPr>
          <p:cNvPr id="9" name="Text Placeholder 9"/>
          <p:cNvSpPr>
            <a:spLocks noGrp="1"/>
          </p:cNvSpPr>
          <p:nvPr>
            <p:ph type="body" sz="quarter" idx="10"/>
          </p:nvPr>
        </p:nvSpPr>
        <p:spPr>
          <a:xfrm>
            <a:off x="839788" y="1670486"/>
            <a:ext cx="4494212" cy="3708401"/>
          </a:xfrm>
        </p:spPr>
        <p:txBody>
          <a:bodyPr/>
          <a:lstStyle>
            <a:lvl1pPr>
              <a:defRPr sz="2400"/>
            </a:lvl1pPr>
            <a:lvl2pPr>
              <a:defRPr sz="24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352800"/>
            <a:ext cx="3535172" cy="340156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40156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Tree>
    <p:extLst>
      <p:ext uri="{BB962C8B-B14F-4D97-AF65-F5344CB8AC3E}">
        <p14:creationId xmlns:p14="http://schemas.microsoft.com/office/powerpoint/2010/main" val="38239804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4 picture with content">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61901" cy="551910"/>
          </a:xfrm>
          <a:prstGeom prst="rect">
            <a:avLst/>
          </a:prstGeom>
        </p:spPr>
      </p:pic>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682624" y="1371741"/>
            <a:ext cx="4989513" cy="1920366"/>
          </a:xfrm>
        </p:spPr>
        <p:txBody>
          <a:bodyPr/>
          <a:lstStyle>
            <a:lvl1pPr>
              <a:defRPr sz="2000"/>
            </a:lvl1pPr>
            <a:lvl2pPr>
              <a:defRPr sz="2000"/>
            </a:lvl2pPr>
            <a:lvl3pPr>
              <a:defRPr sz="1800"/>
            </a:lvl3pPr>
            <a:lvl4pPr>
              <a:defRPr sz="18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Tree>
    <p:extLst>
      <p:ext uri="{BB962C8B-B14F-4D97-AF65-F5344CB8AC3E}">
        <p14:creationId xmlns:p14="http://schemas.microsoft.com/office/powerpoint/2010/main" val="3568945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ront cover 7">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41F29A-14D2-C8F9-EF25-189AFE3906F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val="0"/>
              </a:ext>
            </a:extLst>
          </a:blip>
          <a:srcRect l="196" r="196"/>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B4A349-80FE-F9B6-D2B6-9FC608EDCC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8491">
            <a:off x="7720768" y="598885"/>
            <a:ext cx="5052400" cy="4951353"/>
          </a:xfrm>
          <a:prstGeom prst="rect">
            <a:avLst/>
          </a:prstGeom>
        </p:spPr>
      </p:pic>
    </p:spTree>
    <p:extLst>
      <p:ext uri="{BB962C8B-B14F-4D97-AF65-F5344CB8AC3E}">
        <p14:creationId xmlns:p14="http://schemas.microsoft.com/office/powerpoint/2010/main" val="9031755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ull page with pictures">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308457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0"/>
            <a:ext cx="6049264" cy="796323"/>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Tree>
    <p:extLst>
      <p:ext uri="{BB962C8B-B14F-4D97-AF65-F5344CB8AC3E}">
        <p14:creationId xmlns:p14="http://schemas.microsoft.com/office/powerpoint/2010/main" val="78937519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Case study">
    <p:spTree>
      <p:nvGrpSpPr>
        <p:cNvPr id="1" name=""/>
        <p:cNvGrpSpPr/>
        <p:nvPr/>
      </p:nvGrpSpPr>
      <p:grpSpPr>
        <a:xfrm>
          <a:off x="0" y="0"/>
          <a:ext cx="0" cy="0"/>
          <a:chOff x="0" y="0"/>
          <a:chExt cx="0" cy="0"/>
        </a:xfrm>
      </p:grpSpPr>
      <p:sp>
        <p:nvSpPr>
          <p:cNvPr id="2" name="Rectangle 1"/>
          <p:cNvSpPr/>
          <p:nvPr userDrawn="1"/>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442678" y="5993537"/>
            <a:ext cx="749013" cy="746816"/>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29" name="Picture 28"/>
          <p:cNvPicPr>
            <a:picLocks noChangeAspect="1"/>
          </p:cNvPicPr>
          <p:nvPr userDrawn="1"/>
        </p:nvPicPr>
        <p:blipFill>
          <a:blip r:embed="rId4"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sp>
        <p:nvSpPr>
          <p:cNvPr id="34" name="TextBox 33"/>
          <p:cNvSpPr txBox="1"/>
          <p:nvPr userDrawn="1"/>
        </p:nvSpPr>
        <p:spPr>
          <a:xfrm>
            <a:off x="1119224" y="6169991"/>
            <a:ext cx="1567801" cy="307777"/>
          </a:xfrm>
          <a:prstGeom prst="rect">
            <a:avLst/>
          </a:prstGeom>
          <a:noFill/>
        </p:spPr>
        <p:txBody>
          <a:bodyPr wrap="none" rtlCol="0">
            <a:spAutoFit/>
          </a:bodyPr>
          <a:lstStyle/>
          <a:p>
            <a:pPr>
              <a:defRPr/>
            </a:pPr>
            <a:r>
              <a:rPr lang="en-US" sz="1400" dirty="0">
                <a:solidFill>
                  <a:srgbClr val="FFFFFF">
                    <a:lumMod val="50000"/>
                  </a:srgbClr>
                </a:solidFill>
                <a:ea typeface="Arial" charset="0"/>
                <a:cs typeface="Arial" charset="0"/>
              </a:rPr>
              <a:t>Type of Service:  </a:t>
            </a:r>
          </a:p>
        </p:txBody>
      </p:sp>
      <p:sp>
        <p:nvSpPr>
          <p:cNvPr id="35" name="TextBox 34"/>
          <p:cNvSpPr txBox="1"/>
          <p:nvPr userDrawn="1"/>
        </p:nvSpPr>
        <p:spPr>
          <a:xfrm>
            <a:off x="7099966" y="6169325"/>
            <a:ext cx="1139414" cy="307777"/>
          </a:xfrm>
          <a:prstGeom prst="rect">
            <a:avLst/>
          </a:prstGeom>
          <a:noFill/>
        </p:spPr>
        <p:txBody>
          <a:bodyPr wrap="none" rtlCol="0">
            <a:spAutoFit/>
          </a:bodyPr>
          <a:lstStyle/>
          <a:p>
            <a:r>
              <a:rPr lang="en-US" sz="1400" dirty="0">
                <a:solidFill>
                  <a:srgbClr val="FFFFFF">
                    <a:lumMod val="50000"/>
                  </a:srgbClr>
                </a:solidFill>
                <a:ea typeface="Arial" charset="0"/>
                <a:cs typeface="Arial" charset="0"/>
              </a:rPr>
              <a:t>Technology</a:t>
            </a:r>
            <a:r>
              <a:rPr lang="vi-VN" sz="1400" dirty="0">
                <a:solidFill>
                  <a:srgbClr val="FFFFFF">
                    <a:lumMod val="50000"/>
                  </a:srgbClr>
                </a:solidFill>
                <a:ea typeface="Arial" charset="0"/>
                <a:cs typeface="Arial" charset="0"/>
              </a:rPr>
              <a:t>:</a:t>
            </a:r>
            <a:endParaRPr lang="en-US" sz="1400" dirty="0">
              <a:solidFill>
                <a:srgbClr val="323232"/>
              </a:solidFill>
            </a:endParaRPr>
          </a:p>
        </p:txBody>
      </p:sp>
      <p:sp>
        <p:nvSpPr>
          <p:cNvPr id="38" name="Text Placeholder 36"/>
          <p:cNvSpPr>
            <a:spLocks noGrp="1"/>
          </p:cNvSpPr>
          <p:nvPr>
            <p:ph type="body" sz="quarter" idx="11" hasCustomPrompt="1"/>
          </p:nvPr>
        </p:nvSpPr>
        <p:spPr>
          <a:xfrm>
            <a:off x="2542610" y="5907080"/>
            <a:ext cx="3722599" cy="833273"/>
          </a:xfrm>
        </p:spPr>
        <p:txBody>
          <a:bodyPr anchor="ctr">
            <a:normAutofit/>
          </a:bodyPr>
          <a:lstStyle>
            <a:lvl1pPr marL="0" indent="0">
              <a:spcBef>
                <a:spcPts val="0"/>
              </a:spcBef>
              <a:buNone/>
              <a:defRPr sz="2200">
                <a:solidFill>
                  <a:schemeClr val="accent4"/>
                </a:solidFill>
              </a:defRPr>
            </a:lvl1pPr>
          </a:lstStyle>
          <a:p>
            <a:pPr lvl="0"/>
            <a:r>
              <a:rPr lang="vi-VN" dirty="0"/>
              <a:t>Service name</a:t>
            </a:r>
            <a:endParaRPr lang="en-US" dirty="0"/>
          </a:p>
        </p:txBody>
      </p:sp>
      <p:sp>
        <p:nvSpPr>
          <p:cNvPr id="39" name="Text Placeholder 36"/>
          <p:cNvSpPr>
            <a:spLocks noGrp="1"/>
          </p:cNvSpPr>
          <p:nvPr>
            <p:ph type="body" sz="quarter" idx="12" hasCustomPrompt="1"/>
          </p:nvPr>
        </p:nvSpPr>
        <p:spPr>
          <a:xfrm>
            <a:off x="8182675" y="5907081"/>
            <a:ext cx="3519468" cy="833273"/>
          </a:xfrm>
        </p:spPr>
        <p:txBody>
          <a:bodyPr anchor="ctr">
            <a:normAutofit/>
          </a:bodyPr>
          <a:lstStyle>
            <a:lvl1pPr marL="0" indent="0">
              <a:spcBef>
                <a:spcPts val="0"/>
              </a:spcBef>
              <a:buNone/>
              <a:defRPr sz="2200">
                <a:solidFill>
                  <a:schemeClr val="accent4"/>
                </a:solidFill>
              </a:defRPr>
            </a:lvl1pPr>
          </a:lstStyle>
          <a:p>
            <a:pPr lvl="0"/>
            <a:r>
              <a:rPr lang="vi-VN" dirty="0"/>
              <a:t>Name</a:t>
            </a:r>
            <a:endParaRPr lang="en-US" dirty="0"/>
          </a:p>
        </p:txBody>
      </p:sp>
      <p:sp>
        <p:nvSpPr>
          <p:cNvPr id="40" name="Rectangle 39"/>
          <p:cNvSpPr/>
          <p:nvPr userDrawn="1"/>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sp>
        <p:nvSpPr>
          <p:cNvPr id="42" name="Picture Placeholder 41"/>
          <p:cNvSpPr>
            <a:spLocks noGrp="1"/>
          </p:cNvSpPr>
          <p:nvPr>
            <p:ph type="pic" sz="quarter" idx="13" hasCustomPrompt="1"/>
          </p:nvPr>
        </p:nvSpPr>
        <p:spPr>
          <a:xfrm>
            <a:off x="598488" y="252440"/>
            <a:ext cx="1604355" cy="903742"/>
          </a:xfrm>
        </p:spPr>
        <p:txBody>
          <a:bodyPr>
            <a:normAutofit/>
          </a:bodyPr>
          <a:lstStyle>
            <a:lvl1pPr marL="0" indent="0">
              <a:buNone/>
              <a:defRPr sz="1600"/>
            </a:lvl1pPr>
          </a:lstStyle>
          <a:p>
            <a:r>
              <a:rPr lang="vi-VN" dirty="0"/>
              <a:t>Client logo</a:t>
            </a:r>
            <a:endParaRPr lang="en-US" dirty="0"/>
          </a:p>
        </p:txBody>
      </p:sp>
      <p:pic>
        <p:nvPicPr>
          <p:cNvPr id="43" name="Picture 4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
        <p:nvSpPr>
          <p:cNvPr id="44" name="Picture Placeholder 41"/>
          <p:cNvSpPr>
            <a:spLocks noGrp="1"/>
          </p:cNvSpPr>
          <p:nvPr>
            <p:ph type="pic" sz="quarter" idx="14" hasCustomPrompt="1"/>
          </p:nvPr>
        </p:nvSpPr>
        <p:spPr>
          <a:xfrm>
            <a:off x="2355243" y="252440"/>
            <a:ext cx="1604355" cy="903742"/>
          </a:xfrm>
        </p:spPr>
        <p:txBody>
          <a:bodyPr>
            <a:normAutofit/>
          </a:bodyPr>
          <a:lstStyle>
            <a:lvl1pPr marL="0" indent="0">
              <a:buNone/>
              <a:defRPr sz="1600"/>
            </a:lvl1pPr>
          </a:lstStyle>
          <a:p>
            <a:r>
              <a:rPr lang="vi-VN" dirty="0"/>
              <a:t>Client logo</a:t>
            </a:r>
            <a:endParaRPr lang="en-US" dirty="0"/>
          </a:p>
        </p:txBody>
      </p:sp>
      <p:sp>
        <p:nvSpPr>
          <p:cNvPr id="47" name="Text Placeholder 46"/>
          <p:cNvSpPr>
            <a:spLocks noGrp="1"/>
          </p:cNvSpPr>
          <p:nvPr>
            <p:ph type="body" sz="quarter" idx="15" hasCustomPrompt="1"/>
          </p:nvPr>
        </p:nvSpPr>
        <p:spPr>
          <a:xfrm>
            <a:off x="6559850" y="1676400"/>
            <a:ext cx="5142292" cy="423863"/>
          </a:xfrm>
        </p:spPr>
        <p:txBody>
          <a:bodyPr>
            <a:normAutofit/>
          </a:bodyPr>
          <a:lstStyle>
            <a:lvl1pPr marL="0" indent="0">
              <a:buNone/>
              <a:defRPr sz="2400" b="1">
                <a:solidFill>
                  <a:schemeClr val="accent2"/>
                </a:solidFill>
              </a:defRPr>
            </a:lvl1pPr>
          </a:lstStyle>
          <a:p>
            <a:pPr lvl="0"/>
            <a:r>
              <a:rPr lang="vi-VN" dirty="0"/>
              <a:t>The Challenge</a:t>
            </a:r>
            <a:endParaRPr lang="en-US" dirty="0"/>
          </a:p>
        </p:txBody>
      </p:sp>
      <p:sp>
        <p:nvSpPr>
          <p:cNvPr id="48" name="Text Placeholder 46"/>
          <p:cNvSpPr>
            <a:spLocks noGrp="1"/>
          </p:cNvSpPr>
          <p:nvPr>
            <p:ph type="body" sz="quarter" idx="16" hasCustomPrompt="1"/>
          </p:nvPr>
        </p:nvSpPr>
        <p:spPr>
          <a:xfrm>
            <a:off x="6559850" y="3757651"/>
            <a:ext cx="5142292" cy="423863"/>
          </a:xfrm>
        </p:spPr>
        <p:txBody>
          <a:bodyPr>
            <a:normAutofit/>
          </a:bodyPr>
          <a:lstStyle>
            <a:lvl1pPr marL="0" indent="0">
              <a:buNone/>
              <a:defRPr sz="2400" b="1">
                <a:solidFill>
                  <a:schemeClr val="accent2"/>
                </a:solidFill>
              </a:defRPr>
            </a:lvl1pPr>
          </a:lstStyle>
          <a:p>
            <a:pPr lvl="0"/>
            <a:r>
              <a:rPr lang="vi-VN" dirty="0"/>
              <a:t>Results</a:t>
            </a:r>
            <a:endParaRPr lang="en-US" dirty="0"/>
          </a:p>
        </p:txBody>
      </p:sp>
      <p:sp>
        <p:nvSpPr>
          <p:cNvPr id="49" name="Text Placeholder 46"/>
          <p:cNvSpPr>
            <a:spLocks noGrp="1"/>
          </p:cNvSpPr>
          <p:nvPr>
            <p:ph type="body" sz="quarter" idx="17" hasCustomPrompt="1"/>
          </p:nvPr>
        </p:nvSpPr>
        <p:spPr>
          <a:xfrm>
            <a:off x="565830" y="1676400"/>
            <a:ext cx="5142292" cy="423863"/>
          </a:xfrm>
        </p:spPr>
        <p:txBody>
          <a:bodyPr>
            <a:normAutofit/>
          </a:bodyPr>
          <a:lstStyle>
            <a:lvl1pPr marL="0" indent="0">
              <a:buNone/>
              <a:defRPr sz="2400" b="1">
                <a:solidFill>
                  <a:schemeClr val="accent2"/>
                </a:solidFill>
              </a:defRPr>
            </a:lvl1pPr>
          </a:lstStyle>
          <a:p>
            <a:pPr lvl="0"/>
            <a:r>
              <a:rPr lang="vi-VN" dirty="0"/>
              <a:t>Who are...?</a:t>
            </a:r>
            <a:endParaRPr lang="en-US" dirty="0"/>
          </a:p>
        </p:txBody>
      </p:sp>
      <p:sp>
        <p:nvSpPr>
          <p:cNvPr id="50" name="Text Placeholder 46"/>
          <p:cNvSpPr>
            <a:spLocks noGrp="1"/>
          </p:cNvSpPr>
          <p:nvPr>
            <p:ph type="body" sz="quarter" idx="18" hasCustomPrompt="1"/>
          </p:nvPr>
        </p:nvSpPr>
        <p:spPr>
          <a:xfrm>
            <a:off x="565830" y="3768908"/>
            <a:ext cx="5142292" cy="423863"/>
          </a:xfrm>
        </p:spPr>
        <p:txBody>
          <a:bodyPr>
            <a:normAutofit/>
          </a:bodyPr>
          <a:lstStyle>
            <a:lvl1pPr marL="0" indent="0">
              <a:buNone/>
              <a:defRPr sz="2400" b="1">
                <a:solidFill>
                  <a:schemeClr val="accent2"/>
                </a:solidFill>
              </a:defRPr>
            </a:lvl1pPr>
          </a:lstStyle>
          <a:p>
            <a:pPr lvl="0"/>
            <a:r>
              <a:rPr lang="vi-VN" dirty="0"/>
              <a:t>Solutions &amp; Benefits</a:t>
            </a:r>
            <a:endParaRPr lang="en-US" dirty="0"/>
          </a:p>
        </p:txBody>
      </p:sp>
      <p:sp>
        <p:nvSpPr>
          <p:cNvPr id="53" name="Text Placeholder 52"/>
          <p:cNvSpPr>
            <a:spLocks noGrp="1"/>
          </p:cNvSpPr>
          <p:nvPr>
            <p:ph type="body" sz="quarter" idx="19"/>
          </p:nvPr>
        </p:nvSpPr>
        <p:spPr>
          <a:xfrm>
            <a:off x="565150" y="2308225"/>
            <a:ext cx="5143500" cy="1208088"/>
          </a:xfrm>
        </p:spPr>
        <p:txBody>
          <a:bodyPr>
            <a:normAutofit/>
          </a:bodyPr>
          <a:lstStyle>
            <a:lvl1pPr>
              <a:defRPr sz="1400"/>
            </a:lvl1pPr>
          </a:lstStyle>
          <a:p>
            <a:pPr lvl="0"/>
            <a:r>
              <a:rPr lang="en-US"/>
              <a:t>Click to edit Master text styles</a:t>
            </a:r>
          </a:p>
        </p:txBody>
      </p:sp>
      <p:sp>
        <p:nvSpPr>
          <p:cNvPr id="54" name="Text Placeholder 52"/>
          <p:cNvSpPr>
            <a:spLocks noGrp="1"/>
          </p:cNvSpPr>
          <p:nvPr>
            <p:ph type="body" sz="quarter" idx="20"/>
          </p:nvPr>
        </p:nvSpPr>
        <p:spPr>
          <a:xfrm>
            <a:off x="6559850" y="2308225"/>
            <a:ext cx="5143500" cy="1208088"/>
          </a:xfrm>
        </p:spPr>
        <p:txBody>
          <a:bodyPr>
            <a:normAutofit/>
          </a:bodyPr>
          <a:lstStyle>
            <a:lvl1pPr>
              <a:defRPr sz="1400"/>
            </a:lvl1pPr>
          </a:lstStyle>
          <a:p>
            <a:pPr lvl="0"/>
            <a:r>
              <a:rPr lang="en-US"/>
              <a:t>Click to edit Master text styles</a:t>
            </a:r>
          </a:p>
        </p:txBody>
      </p:sp>
      <p:sp>
        <p:nvSpPr>
          <p:cNvPr id="55" name="Text Placeholder 52"/>
          <p:cNvSpPr>
            <a:spLocks noGrp="1"/>
          </p:cNvSpPr>
          <p:nvPr>
            <p:ph type="body" sz="quarter" idx="21"/>
          </p:nvPr>
        </p:nvSpPr>
        <p:spPr>
          <a:xfrm>
            <a:off x="6559850" y="4406526"/>
            <a:ext cx="5143500" cy="1208088"/>
          </a:xfrm>
        </p:spPr>
        <p:txBody>
          <a:bodyPr>
            <a:normAutofit/>
          </a:bodyPr>
          <a:lstStyle>
            <a:lvl1pPr>
              <a:defRPr sz="1400"/>
            </a:lvl1pPr>
          </a:lstStyle>
          <a:p>
            <a:pPr lvl="0"/>
            <a:r>
              <a:rPr lang="en-US"/>
              <a:t>Click to edit Master text styles</a:t>
            </a:r>
          </a:p>
        </p:txBody>
      </p:sp>
      <p:sp>
        <p:nvSpPr>
          <p:cNvPr id="56" name="Text Placeholder 52"/>
          <p:cNvSpPr>
            <a:spLocks noGrp="1"/>
          </p:cNvSpPr>
          <p:nvPr>
            <p:ph type="body" sz="quarter" idx="22"/>
          </p:nvPr>
        </p:nvSpPr>
        <p:spPr>
          <a:xfrm>
            <a:off x="564622" y="4406526"/>
            <a:ext cx="5143500" cy="1208088"/>
          </a:xfrm>
        </p:spPr>
        <p:txBody>
          <a:bodyPr>
            <a:normAutofit/>
          </a:bodyPr>
          <a:lstStyle>
            <a:lvl1pPr>
              <a:defRPr sz="1400"/>
            </a:lvl1pPr>
          </a:lstStyle>
          <a:p>
            <a:pPr lvl="0"/>
            <a:r>
              <a:rPr lang="en-US"/>
              <a:t>Click to edit Master text styles</a:t>
            </a:r>
          </a:p>
        </p:txBody>
      </p:sp>
    </p:spTree>
    <p:extLst>
      <p:ext uri="{BB962C8B-B14F-4D97-AF65-F5344CB8AC3E}">
        <p14:creationId xmlns:p14="http://schemas.microsoft.com/office/powerpoint/2010/main" val="18378308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2" name="Rectangle 1"/>
          <p:cNvSpPr/>
          <p:nvPr userDrawn="1"/>
        </p:nvSpPr>
        <p:spPr>
          <a:xfrm>
            <a:off x="-594" y="6007748"/>
            <a:ext cx="12192594" cy="6630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61901" cy="551910"/>
          </a:xfrm>
          <a:prstGeom prst="rect">
            <a:avLst/>
          </a:prstGeom>
        </p:spPr>
      </p:pic>
      <p:pic>
        <p:nvPicPr>
          <p:cNvPr id="29" name="Picture 28"/>
          <p:cNvPicPr>
            <a:picLocks noChangeAspect="1"/>
          </p:cNvPicPr>
          <p:nvPr userDrawn="1"/>
        </p:nvPicPr>
        <p:blipFill>
          <a:blip r:embed="rId3" cstate="email">
            <a:duotone>
              <a:prstClr val="black"/>
              <a:schemeClr val="bg1">
                <a:lumMod val="85000"/>
                <a:tint val="45000"/>
                <a:satMod val="400000"/>
              </a:schemeClr>
            </a:duotone>
            <a:extLst>
              <a:ext uri="{28A0092B-C50C-407E-A947-70E740481C1C}">
                <a14:useLocalDpi xmlns:a14="http://schemas.microsoft.com/office/drawing/2010/main"/>
              </a:ext>
            </a:extLst>
          </a:blip>
          <a:stretch>
            <a:fillRect/>
          </a:stretch>
        </p:blipFill>
        <p:spPr>
          <a:xfrm>
            <a:off x="598488" y="6117684"/>
            <a:ext cx="523965" cy="426276"/>
          </a:xfrm>
          <a:prstGeom prst="rect">
            <a:avLst/>
          </a:prstGeom>
        </p:spPr>
      </p:pic>
      <p:grpSp>
        <p:nvGrpSpPr>
          <p:cNvPr id="30" name="Group 29"/>
          <p:cNvGrpSpPr/>
          <p:nvPr userDrawn="1"/>
        </p:nvGrpSpPr>
        <p:grpSpPr>
          <a:xfrm>
            <a:off x="6559850" y="6121142"/>
            <a:ext cx="589471" cy="436821"/>
            <a:chOff x="17613851" y="12084498"/>
            <a:chExt cx="1305921" cy="967739"/>
          </a:xfrm>
        </p:grpSpPr>
        <p:pic>
          <p:nvPicPr>
            <p:cNvPr id="31" name="Picture 30"/>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7613851" y="12084498"/>
              <a:ext cx="891274" cy="891274"/>
            </a:xfrm>
            <a:prstGeom prst="rect">
              <a:avLst/>
            </a:prstGeom>
          </p:spPr>
        </p:pic>
        <p:pic>
          <p:nvPicPr>
            <p:cNvPr id="32" name="Picture 3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8501500" y="12633965"/>
              <a:ext cx="418272" cy="418272"/>
            </a:xfrm>
            <a:prstGeom prst="rect">
              <a:avLst/>
            </a:prstGeom>
          </p:spPr>
        </p:pic>
      </p:grpSp>
      <p:sp>
        <p:nvSpPr>
          <p:cNvPr id="34" name="TextBox 33"/>
          <p:cNvSpPr txBox="1"/>
          <p:nvPr userDrawn="1"/>
        </p:nvSpPr>
        <p:spPr>
          <a:xfrm>
            <a:off x="1119224" y="6169991"/>
            <a:ext cx="1567801" cy="307777"/>
          </a:xfrm>
          <a:prstGeom prst="rect">
            <a:avLst/>
          </a:prstGeom>
          <a:noFill/>
        </p:spPr>
        <p:txBody>
          <a:bodyPr wrap="none" rtlCol="0">
            <a:spAutoFit/>
          </a:bodyPr>
          <a:lstStyle/>
          <a:p>
            <a:pPr>
              <a:defRPr/>
            </a:pPr>
            <a:r>
              <a:rPr lang="en-US" sz="1400" dirty="0">
                <a:solidFill>
                  <a:srgbClr val="FFFFFF">
                    <a:lumMod val="50000"/>
                  </a:srgbClr>
                </a:solidFill>
                <a:ea typeface="Arial" charset="0"/>
                <a:cs typeface="Arial" charset="0"/>
              </a:rPr>
              <a:t>Type of Service:  </a:t>
            </a:r>
          </a:p>
        </p:txBody>
      </p:sp>
      <p:sp>
        <p:nvSpPr>
          <p:cNvPr id="35" name="TextBox 34"/>
          <p:cNvSpPr txBox="1"/>
          <p:nvPr userDrawn="1"/>
        </p:nvSpPr>
        <p:spPr>
          <a:xfrm>
            <a:off x="7173706" y="6169325"/>
            <a:ext cx="920445" cy="307777"/>
          </a:xfrm>
          <a:prstGeom prst="rect">
            <a:avLst/>
          </a:prstGeom>
          <a:noFill/>
        </p:spPr>
        <p:txBody>
          <a:bodyPr wrap="none" rtlCol="0">
            <a:spAutoFit/>
          </a:bodyPr>
          <a:lstStyle/>
          <a:p>
            <a:r>
              <a:rPr lang="vi-VN" sz="1400" dirty="0">
                <a:solidFill>
                  <a:srgbClr val="FFFFFF">
                    <a:lumMod val="50000"/>
                  </a:srgbClr>
                </a:solidFill>
                <a:ea typeface="Arial" charset="0"/>
                <a:cs typeface="Arial" charset="0"/>
              </a:rPr>
              <a:t>Function:</a:t>
            </a:r>
            <a:endParaRPr lang="en-US" sz="1400" dirty="0">
              <a:solidFill>
                <a:srgbClr val="323232"/>
              </a:solidFill>
            </a:endParaRPr>
          </a:p>
        </p:txBody>
      </p:sp>
      <p:sp>
        <p:nvSpPr>
          <p:cNvPr id="38" name="Text Placeholder 36"/>
          <p:cNvSpPr>
            <a:spLocks noGrp="1"/>
          </p:cNvSpPr>
          <p:nvPr>
            <p:ph type="body" sz="quarter" idx="11" hasCustomPrompt="1"/>
          </p:nvPr>
        </p:nvSpPr>
        <p:spPr>
          <a:xfrm>
            <a:off x="2542610" y="5907080"/>
            <a:ext cx="3722599" cy="833273"/>
          </a:xfrm>
        </p:spPr>
        <p:txBody>
          <a:bodyPr anchor="ctr">
            <a:normAutofit/>
          </a:bodyPr>
          <a:lstStyle>
            <a:lvl1pPr marL="0" indent="0">
              <a:spcBef>
                <a:spcPts val="0"/>
              </a:spcBef>
              <a:buNone/>
              <a:defRPr sz="2200">
                <a:solidFill>
                  <a:schemeClr val="accent4"/>
                </a:solidFill>
              </a:defRPr>
            </a:lvl1pPr>
          </a:lstStyle>
          <a:p>
            <a:pPr lvl="0"/>
            <a:r>
              <a:rPr lang="vi-VN" dirty="0"/>
              <a:t>Service name</a:t>
            </a:r>
            <a:endParaRPr lang="en-US" dirty="0"/>
          </a:p>
        </p:txBody>
      </p:sp>
      <p:sp>
        <p:nvSpPr>
          <p:cNvPr id="39" name="Text Placeholder 36"/>
          <p:cNvSpPr>
            <a:spLocks noGrp="1"/>
          </p:cNvSpPr>
          <p:nvPr>
            <p:ph type="body" sz="quarter" idx="12" hasCustomPrompt="1"/>
          </p:nvPr>
        </p:nvSpPr>
        <p:spPr>
          <a:xfrm>
            <a:off x="8064691" y="5907081"/>
            <a:ext cx="3637452" cy="833273"/>
          </a:xfrm>
        </p:spPr>
        <p:txBody>
          <a:bodyPr anchor="ctr">
            <a:normAutofit/>
          </a:bodyPr>
          <a:lstStyle>
            <a:lvl1pPr marL="0" indent="0">
              <a:spcBef>
                <a:spcPts val="0"/>
              </a:spcBef>
              <a:buNone/>
              <a:defRPr sz="2200">
                <a:solidFill>
                  <a:schemeClr val="accent4"/>
                </a:solidFill>
              </a:defRPr>
            </a:lvl1pPr>
          </a:lstStyle>
          <a:p>
            <a:pPr lvl="0"/>
            <a:r>
              <a:rPr lang="vi-VN" dirty="0"/>
              <a:t>Name</a:t>
            </a:r>
            <a:endParaRPr lang="en-US" dirty="0"/>
          </a:p>
        </p:txBody>
      </p:sp>
      <p:sp>
        <p:nvSpPr>
          <p:cNvPr id="40" name="Rectangle 39"/>
          <p:cNvSpPr/>
          <p:nvPr userDrawn="1"/>
        </p:nvSpPr>
        <p:spPr>
          <a:xfrm flipV="1">
            <a:off x="565830" y="1415512"/>
            <a:ext cx="11136312" cy="76202"/>
          </a:xfrm>
          <a:prstGeom prst="rect">
            <a:avLst/>
          </a:prstGeom>
          <a:solidFill>
            <a:schemeClr val="tx2">
              <a:lumMod val="75000"/>
              <a:alpha val="16000"/>
            </a:schemeClr>
          </a:solidFill>
          <a:ln>
            <a:noFill/>
          </a:ln>
          <a:effectLst>
            <a:outerShdw dist="23000" dir="5400000" sx="1000" sy="1000" rotWithShape="0">
              <a:schemeClr val="tx1">
                <a:alpha val="72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218940" rtl="0" eaLnBrk="1" latinLnBrk="0" hangingPunct="1">
              <a:defRPr sz="4800" kern="1200">
                <a:solidFill>
                  <a:schemeClr val="lt1"/>
                </a:solidFill>
                <a:latin typeface="+mn-lt"/>
                <a:ea typeface="+mn-ea"/>
                <a:cs typeface="+mn-cs"/>
              </a:defRPr>
            </a:lvl1pPr>
            <a:lvl2pPr marL="1218940" algn="l" defTabSz="1218940" rtl="0" eaLnBrk="1" latinLnBrk="0" hangingPunct="1">
              <a:defRPr sz="4800" kern="1200">
                <a:solidFill>
                  <a:schemeClr val="lt1"/>
                </a:solidFill>
                <a:latin typeface="+mn-lt"/>
                <a:ea typeface="+mn-ea"/>
                <a:cs typeface="+mn-cs"/>
              </a:defRPr>
            </a:lvl2pPr>
            <a:lvl3pPr marL="2437883" algn="l" defTabSz="1218940" rtl="0" eaLnBrk="1" latinLnBrk="0" hangingPunct="1">
              <a:defRPr sz="4800" kern="1200">
                <a:solidFill>
                  <a:schemeClr val="lt1"/>
                </a:solidFill>
                <a:latin typeface="+mn-lt"/>
                <a:ea typeface="+mn-ea"/>
                <a:cs typeface="+mn-cs"/>
              </a:defRPr>
            </a:lvl3pPr>
            <a:lvl4pPr marL="3656823" algn="l" defTabSz="1218940" rtl="0" eaLnBrk="1" latinLnBrk="0" hangingPunct="1">
              <a:defRPr sz="4800" kern="1200">
                <a:solidFill>
                  <a:schemeClr val="lt1"/>
                </a:solidFill>
                <a:latin typeface="+mn-lt"/>
                <a:ea typeface="+mn-ea"/>
                <a:cs typeface="+mn-cs"/>
              </a:defRPr>
            </a:lvl4pPr>
            <a:lvl5pPr marL="4875766" algn="l" defTabSz="1218940" rtl="0" eaLnBrk="1" latinLnBrk="0" hangingPunct="1">
              <a:defRPr sz="4800" kern="1200">
                <a:solidFill>
                  <a:schemeClr val="lt1"/>
                </a:solidFill>
                <a:latin typeface="+mn-lt"/>
                <a:ea typeface="+mn-ea"/>
                <a:cs typeface="+mn-cs"/>
              </a:defRPr>
            </a:lvl5pPr>
            <a:lvl6pPr marL="6094708" algn="l" defTabSz="1218940" rtl="0" eaLnBrk="1" latinLnBrk="0" hangingPunct="1">
              <a:defRPr sz="4800" kern="1200">
                <a:solidFill>
                  <a:schemeClr val="lt1"/>
                </a:solidFill>
                <a:latin typeface="+mn-lt"/>
                <a:ea typeface="+mn-ea"/>
                <a:cs typeface="+mn-cs"/>
              </a:defRPr>
            </a:lvl6pPr>
            <a:lvl7pPr marL="7313650" algn="l" defTabSz="1218940" rtl="0" eaLnBrk="1" latinLnBrk="0" hangingPunct="1">
              <a:defRPr sz="4800" kern="1200">
                <a:solidFill>
                  <a:schemeClr val="lt1"/>
                </a:solidFill>
                <a:latin typeface="+mn-lt"/>
                <a:ea typeface="+mn-ea"/>
                <a:cs typeface="+mn-cs"/>
              </a:defRPr>
            </a:lvl7pPr>
            <a:lvl8pPr marL="8532591" algn="l" defTabSz="1218940" rtl="0" eaLnBrk="1" latinLnBrk="0" hangingPunct="1">
              <a:defRPr sz="4800" kern="1200">
                <a:solidFill>
                  <a:schemeClr val="lt1"/>
                </a:solidFill>
                <a:latin typeface="+mn-lt"/>
                <a:ea typeface="+mn-ea"/>
                <a:cs typeface="+mn-cs"/>
              </a:defRPr>
            </a:lvl8pPr>
            <a:lvl9pPr marL="9751533" algn="l" defTabSz="1218940" rtl="0" eaLnBrk="1" latinLnBrk="0" hangingPunct="1">
              <a:defRPr sz="4800" kern="1200">
                <a:solidFill>
                  <a:schemeClr val="lt1"/>
                </a:solidFill>
                <a:latin typeface="+mn-lt"/>
                <a:ea typeface="+mn-ea"/>
                <a:cs typeface="+mn-cs"/>
              </a:defRPr>
            </a:lvl9pPr>
          </a:lstStyle>
          <a:p>
            <a:pPr algn="ctr"/>
            <a:endParaRPr lang="en-US">
              <a:solidFill>
                <a:sysClr val="windowText" lastClr="000000"/>
              </a:solidFill>
            </a:endParaRPr>
          </a:p>
        </p:txBody>
      </p:sp>
      <p:sp>
        <p:nvSpPr>
          <p:cNvPr id="42" name="Picture Placeholder 41"/>
          <p:cNvSpPr>
            <a:spLocks noGrp="1"/>
          </p:cNvSpPr>
          <p:nvPr>
            <p:ph type="pic" sz="quarter" idx="13" hasCustomPrompt="1"/>
          </p:nvPr>
        </p:nvSpPr>
        <p:spPr>
          <a:xfrm>
            <a:off x="598488" y="252440"/>
            <a:ext cx="1604355" cy="903742"/>
          </a:xfrm>
        </p:spPr>
        <p:txBody>
          <a:bodyPr>
            <a:normAutofit/>
          </a:bodyPr>
          <a:lstStyle>
            <a:lvl1pPr marL="0" indent="0">
              <a:buNone/>
              <a:defRPr sz="1600"/>
            </a:lvl1pPr>
          </a:lstStyle>
          <a:p>
            <a:r>
              <a:rPr lang="vi-VN" dirty="0"/>
              <a:t>Client logo</a:t>
            </a:r>
            <a:endParaRPr lang="en-US" dirty="0"/>
          </a:p>
        </p:txBody>
      </p:sp>
      <p:pic>
        <p:nvPicPr>
          <p:cNvPr id="43" name="Picture 4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0395857" y="333164"/>
            <a:ext cx="1306285" cy="968706"/>
          </a:xfrm>
          <a:prstGeom prst="rect">
            <a:avLst/>
          </a:prstGeom>
        </p:spPr>
      </p:pic>
      <p:sp>
        <p:nvSpPr>
          <p:cNvPr id="44" name="Picture Placeholder 41"/>
          <p:cNvSpPr>
            <a:spLocks noGrp="1"/>
          </p:cNvSpPr>
          <p:nvPr>
            <p:ph type="pic" sz="quarter" idx="14" hasCustomPrompt="1"/>
          </p:nvPr>
        </p:nvSpPr>
        <p:spPr>
          <a:xfrm>
            <a:off x="2355243" y="252440"/>
            <a:ext cx="1604355" cy="903742"/>
          </a:xfrm>
        </p:spPr>
        <p:txBody>
          <a:bodyPr>
            <a:normAutofit/>
          </a:bodyPr>
          <a:lstStyle>
            <a:lvl1pPr marL="0" indent="0">
              <a:buNone/>
              <a:defRPr sz="1600"/>
            </a:lvl1pPr>
          </a:lstStyle>
          <a:p>
            <a:r>
              <a:rPr lang="vi-VN" dirty="0"/>
              <a:t>Client logo</a:t>
            </a:r>
            <a:endParaRPr lang="en-US" dirty="0"/>
          </a:p>
        </p:txBody>
      </p:sp>
      <p:sp>
        <p:nvSpPr>
          <p:cNvPr id="47" name="Text Placeholder 46"/>
          <p:cNvSpPr>
            <a:spLocks noGrp="1"/>
          </p:cNvSpPr>
          <p:nvPr>
            <p:ph type="body" sz="quarter" idx="15" hasCustomPrompt="1"/>
          </p:nvPr>
        </p:nvSpPr>
        <p:spPr>
          <a:xfrm>
            <a:off x="6559850" y="1676400"/>
            <a:ext cx="5142292" cy="423863"/>
          </a:xfrm>
        </p:spPr>
        <p:txBody>
          <a:bodyPr>
            <a:normAutofit/>
          </a:bodyPr>
          <a:lstStyle>
            <a:lvl1pPr marL="0" indent="0">
              <a:buNone/>
              <a:defRPr sz="2400" b="1">
                <a:solidFill>
                  <a:schemeClr val="accent2"/>
                </a:solidFill>
              </a:defRPr>
            </a:lvl1pPr>
          </a:lstStyle>
          <a:p>
            <a:pPr lvl="0"/>
            <a:r>
              <a:rPr lang="vi-VN" dirty="0"/>
              <a:t>The Challenge</a:t>
            </a:r>
            <a:endParaRPr lang="en-US" dirty="0"/>
          </a:p>
        </p:txBody>
      </p:sp>
      <p:sp>
        <p:nvSpPr>
          <p:cNvPr id="48" name="Text Placeholder 46"/>
          <p:cNvSpPr>
            <a:spLocks noGrp="1"/>
          </p:cNvSpPr>
          <p:nvPr>
            <p:ph type="body" sz="quarter" idx="16" hasCustomPrompt="1"/>
          </p:nvPr>
        </p:nvSpPr>
        <p:spPr>
          <a:xfrm>
            <a:off x="6559850" y="3757651"/>
            <a:ext cx="5142292" cy="423863"/>
          </a:xfrm>
        </p:spPr>
        <p:txBody>
          <a:bodyPr>
            <a:normAutofit/>
          </a:bodyPr>
          <a:lstStyle>
            <a:lvl1pPr marL="0" indent="0">
              <a:buNone/>
              <a:defRPr sz="2400" b="1">
                <a:solidFill>
                  <a:schemeClr val="accent2"/>
                </a:solidFill>
              </a:defRPr>
            </a:lvl1pPr>
          </a:lstStyle>
          <a:p>
            <a:pPr lvl="0"/>
            <a:r>
              <a:rPr lang="vi-VN" dirty="0"/>
              <a:t>Results</a:t>
            </a:r>
            <a:endParaRPr lang="en-US" dirty="0"/>
          </a:p>
        </p:txBody>
      </p:sp>
      <p:sp>
        <p:nvSpPr>
          <p:cNvPr id="49" name="Text Placeholder 46"/>
          <p:cNvSpPr>
            <a:spLocks noGrp="1"/>
          </p:cNvSpPr>
          <p:nvPr>
            <p:ph type="body" sz="quarter" idx="17" hasCustomPrompt="1"/>
          </p:nvPr>
        </p:nvSpPr>
        <p:spPr>
          <a:xfrm>
            <a:off x="565830" y="1676400"/>
            <a:ext cx="5142292" cy="423863"/>
          </a:xfrm>
        </p:spPr>
        <p:txBody>
          <a:bodyPr>
            <a:normAutofit/>
          </a:bodyPr>
          <a:lstStyle>
            <a:lvl1pPr marL="0" indent="0">
              <a:buNone/>
              <a:defRPr sz="2400" b="1">
                <a:solidFill>
                  <a:schemeClr val="accent2"/>
                </a:solidFill>
              </a:defRPr>
            </a:lvl1pPr>
          </a:lstStyle>
          <a:p>
            <a:pPr lvl="0"/>
            <a:r>
              <a:rPr lang="vi-VN" dirty="0"/>
              <a:t>Who are...?</a:t>
            </a:r>
            <a:endParaRPr lang="en-US" dirty="0"/>
          </a:p>
        </p:txBody>
      </p:sp>
      <p:sp>
        <p:nvSpPr>
          <p:cNvPr id="50" name="Text Placeholder 46"/>
          <p:cNvSpPr>
            <a:spLocks noGrp="1"/>
          </p:cNvSpPr>
          <p:nvPr>
            <p:ph type="body" sz="quarter" idx="18" hasCustomPrompt="1"/>
          </p:nvPr>
        </p:nvSpPr>
        <p:spPr>
          <a:xfrm>
            <a:off x="565830" y="3768908"/>
            <a:ext cx="5142292" cy="423863"/>
          </a:xfrm>
        </p:spPr>
        <p:txBody>
          <a:bodyPr>
            <a:normAutofit/>
          </a:bodyPr>
          <a:lstStyle>
            <a:lvl1pPr marL="0" indent="0">
              <a:buNone/>
              <a:defRPr sz="2400" b="1">
                <a:solidFill>
                  <a:schemeClr val="accent2"/>
                </a:solidFill>
              </a:defRPr>
            </a:lvl1pPr>
          </a:lstStyle>
          <a:p>
            <a:pPr lvl="0"/>
            <a:r>
              <a:rPr lang="vi-VN" dirty="0"/>
              <a:t>Solutions &amp; Benefits</a:t>
            </a:r>
            <a:endParaRPr lang="en-US" dirty="0"/>
          </a:p>
        </p:txBody>
      </p:sp>
      <p:sp>
        <p:nvSpPr>
          <p:cNvPr id="53" name="Text Placeholder 52"/>
          <p:cNvSpPr>
            <a:spLocks noGrp="1"/>
          </p:cNvSpPr>
          <p:nvPr>
            <p:ph type="body" sz="quarter" idx="19"/>
          </p:nvPr>
        </p:nvSpPr>
        <p:spPr>
          <a:xfrm>
            <a:off x="565150" y="2308225"/>
            <a:ext cx="5143500" cy="1208088"/>
          </a:xfrm>
        </p:spPr>
        <p:txBody>
          <a:bodyPr>
            <a:normAutofit/>
          </a:bodyPr>
          <a:lstStyle>
            <a:lvl1pPr>
              <a:defRPr sz="1400"/>
            </a:lvl1pPr>
          </a:lstStyle>
          <a:p>
            <a:pPr lvl="0"/>
            <a:r>
              <a:rPr lang="en-US"/>
              <a:t>Click to edit Master text styles</a:t>
            </a:r>
          </a:p>
        </p:txBody>
      </p:sp>
      <p:sp>
        <p:nvSpPr>
          <p:cNvPr id="54" name="Text Placeholder 52"/>
          <p:cNvSpPr>
            <a:spLocks noGrp="1"/>
          </p:cNvSpPr>
          <p:nvPr>
            <p:ph type="body" sz="quarter" idx="20"/>
          </p:nvPr>
        </p:nvSpPr>
        <p:spPr>
          <a:xfrm>
            <a:off x="6559850" y="2308225"/>
            <a:ext cx="5143500" cy="1208088"/>
          </a:xfrm>
        </p:spPr>
        <p:txBody>
          <a:bodyPr>
            <a:normAutofit/>
          </a:bodyPr>
          <a:lstStyle>
            <a:lvl1pPr>
              <a:defRPr sz="1400"/>
            </a:lvl1pPr>
          </a:lstStyle>
          <a:p>
            <a:pPr lvl="0"/>
            <a:r>
              <a:rPr lang="en-US"/>
              <a:t>Click to edit Master text styles</a:t>
            </a:r>
          </a:p>
        </p:txBody>
      </p:sp>
      <p:sp>
        <p:nvSpPr>
          <p:cNvPr id="55" name="Text Placeholder 52"/>
          <p:cNvSpPr>
            <a:spLocks noGrp="1"/>
          </p:cNvSpPr>
          <p:nvPr>
            <p:ph type="body" sz="quarter" idx="21"/>
          </p:nvPr>
        </p:nvSpPr>
        <p:spPr>
          <a:xfrm>
            <a:off x="6559850" y="4406526"/>
            <a:ext cx="5143500" cy="1208088"/>
          </a:xfrm>
        </p:spPr>
        <p:txBody>
          <a:bodyPr>
            <a:normAutofit/>
          </a:bodyPr>
          <a:lstStyle>
            <a:lvl1pPr>
              <a:defRPr sz="1400"/>
            </a:lvl1pPr>
          </a:lstStyle>
          <a:p>
            <a:pPr lvl="0"/>
            <a:r>
              <a:rPr lang="en-US"/>
              <a:t>Click to edit Master text styles</a:t>
            </a:r>
          </a:p>
        </p:txBody>
      </p:sp>
      <p:sp>
        <p:nvSpPr>
          <p:cNvPr id="56" name="Text Placeholder 52"/>
          <p:cNvSpPr>
            <a:spLocks noGrp="1"/>
          </p:cNvSpPr>
          <p:nvPr>
            <p:ph type="body" sz="quarter" idx="22"/>
          </p:nvPr>
        </p:nvSpPr>
        <p:spPr>
          <a:xfrm>
            <a:off x="564622" y="4406526"/>
            <a:ext cx="5143500" cy="1208088"/>
          </a:xfrm>
        </p:spPr>
        <p:txBody>
          <a:bodyPr>
            <a:normAutofit/>
          </a:bodyPr>
          <a:lstStyle>
            <a:lvl1pPr>
              <a:defRPr sz="1400"/>
            </a:lvl1pPr>
          </a:lstStyle>
          <a:p>
            <a:pPr lvl="0"/>
            <a:r>
              <a:rPr lang="en-US"/>
              <a:t>Click to edit Master text styles</a:t>
            </a:r>
          </a:p>
        </p:txBody>
      </p:sp>
    </p:spTree>
    <p:extLst>
      <p:ext uri="{BB962C8B-B14F-4D97-AF65-F5344CB8AC3E}">
        <p14:creationId xmlns:p14="http://schemas.microsoft.com/office/powerpoint/2010/main" val="186646132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ankyou">
    <p:bg>
      <p:bgPr>
        <a:solidFill>
          <a:srgbClr val="ECF0F4"/>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20900"/>
            <a:ext cx="12192000" cy="2609850"/>
          </a:xfrm>
          <a:prstGeom prst="rect">
            <a:avLst/>
          </a:prstGeom>
        </p:spPr>
      </p:pic>
      <p:sp>
        <p:nvSpPr>
          <p:cNvPr id="8" name="TextBox 7"/>
          <p:cNvSpPr txBox="1"/>
          <p:nvPr/>
        </p:nvSpPr>
        <p:spPr>
          <a:xfrm>
            <a:off x="4057650" y="2705239"/>
            <a:ext cx="4076700" cy="707886"/>
          </a:xfrm>
          <a:prstGeom prst="rect">
            <a:avLst/>
          </a:prstGeom>
          <a:noFill/>
        </p:spPr>
        <p:txBody>
          <a:bodyPr wrap="square" rtlCol="0">
            <a:spAutoFit/>
          </a:bodyPr>
          <a:lstStyle/>
          <a:p>
            <a:pPr algn="ctr"/>
            <a:r>
              <a:rPr lang="vi-VN" sz="4000" dirty="0">
                <a:solidFill>
                  <a:srgbClr val="CB2236"/>
                </a:solidFill>
              </a:rPr>
              <a:t>THANK YOU</a:t>
            </a:r>
            <a:endParaRPr lang="en-US" sz="4000" dirty="0">
              <a:solidFill>
                <a:srgbClr val="CB2236"/>
              </a:solidFill>
            </a:endParaRPr>
          </a:p>
        </p:txBody>
      </p:sp>
      <p:sp>
        <p:nvSpPr>
          <p:cNvPr id="10" name="TextBox 9"/>
          <p:cNvSpPr txBox="1"/>
          <p:nvPr/>
        </p:nvSpPr>
        <p:spPr>
          <a:xfrm>
            <a:off x="4057650" y="3584654"/>
            <a:ext cx="4076700" cy="400110"/>
          </a:xfrm>
          <a:prstGeom prst="rect">
            <a:avLst/>
          </a:prstGeom>
          <a:noFill/>
        </p:spPr>
        <p:txBody>
          <a:bodyPr wrap="square" rtlCol="0">
            <a:spAutoFit/>
          </a:bodyPr>
          <a:lstStyle/>
          <a:p>
            <a:pPr algn="ctr"/>
            <a:r>
              <a:rPr lang="vi-VN" sz="2000" dirty="0">
                <a:solidFill>
                  <a:srgbClr val="6D829F"/>
                </a:solidFill>
              </a:rPr>
              <a:t>www.nashtechglobal.com</a:t>
            </a:r>
          </a:p>
        </p:txBody>
      </p:sp>
    </p:spTree>
    <p:extLst>
      <p:ext uri="{BB962C8B-B14F-4D97-AF65-F5344CB8AC3E}">
        <p14:creationId xmlns:p14="http://schemas.microsoft.com/office/powerpoint/2010/main" val="13052191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8A798-E058-4E98-977A-B956C0A81472}" type="datetimeFigureOut">
              <a:rPr lang="en-US" smtClean="0">
                <a:solidFill>
                  <a:srgbClr val="323232">
                    <a:tint val="75000"/>
                  </a:srgbClr>
                </a:solidFill>
              </a:rPr>
              <a:pPr/>
              <a:t>5/2/2024</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08930DC-47CF-4021-AC85-F81423F4F187}" type="slidenum">
              <a:rPr lang="en-US" smtClean="0">
                <a:solidFill>
                  <a:srgbClr val="323232">
                    <a:tint val="75000"/>
                  </a:srgbClr>
                </a:solidFill>
              </a:rPr>
              <a:pPr/>
              <a:t>‹#›</a:t>
            </a:fld>
            <a:endParaRPr lang="en-US">
              <a:solidFill>
                <a:srgbClr val="323232">
                  <a:tint val="75000"/>
                </a:srgbClr>
              </a:solidFill>
            </a:endParaRPr>
          </a:p>
        </p:txBody>
      </p:sp>
    </p:spTree>
    <p:extLst>
      <p:ext uri="{BB962C8B-B14F-4D97-AF65-F5344CB8AC3E}">
        <p14:creationId xmlns:p14="http://schemas.microsoft.com/office/powerpoint/2010/main" val="12911740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p>
            <a:r>
              <a:rPr lang="en-US" dirty="0"/>
              <a:t>Click to edit title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38A798-E058-4E98-977A-B956C0A81472}" type="datetimeFigureOut">
              <a:rPr lang="en-US" smtClean="0">
                <a:solidFill>
                  <a:srgbClr val="323232">
                    <a:tint val="75000"/>
                  </a:srgbClr>
                </a:solidFill>
              </a:rPr>
              <a:pPr/>
              <a:t>5/2/2024</a:t>
            </a:fld>
            <a:endParaRPr lang="en-US">
              <a:solidFill>
                <a:srgbClr val="323232">
                  <a:tint val="75000"/>
                </a:srgbClr>
              </a:solidFill>
            </a:endParaRPr>
          </a:p>
        </p:txBody>
      </p:sp>
      <p:sp>
        <p:nvSpPr>
          <p:cNvPr id="5" name="Footer Placeholder 4"/>
          <p:cNvSpPr>
            <a:spLocks noGrp="1"/>
          </p:cNvSpPr>
          <p:nvPr>
            <p:ph type="ftr" sz="quarter" idx="11"/>
          </p:nvPr>
        </p:nvSpPr>
        <p:spPr/>
        <p:txBody>
          <a:bodyPr/>
          <a:lstStyle/>
          <a:p>
            <a:endParaRPr lang="en-US">
              <a:solidFill>
                <a:srgbClr val="323232">
                  <a:tint val="75000"/>
                </a:srgbClr>
              </a:solidFill>
            </a:endParaRPr>
          </a:p>
        </p:txBody>
      </p:sp>
      <p:sp>
        <p:nvSpPr>
          <p:cNvPr id="6" name="Slide Number Placeholder 5"/>
          <p:cNvSpPr>
            <a:spLocks noGrp="1"/>
          </p:cNvSpPr>
          <p:nvPr>
            <p:ph type="sldNum" sz="quarter" idx="12"/>
          </p:nvPr>
        </p:nvSpPr>
        <p:spPr/>
        <p:txBody>
          <a:bodyPr/>
          <a:lstStyle/>
          <a:p>
            <a:fld id="{908930DC-47CF-4021-AC85-F81423F4F187}" type="slidenum">
              <a:rPr lang="en-US" smtClean="0">
                <a:solidFill>
                  <a:srgbClr val="323232">
                    <a:tint val="75000"/>
                  </a:srgbClr>
                </a:solidFill>
              </a:rPr>
              <a:pPr/>
              <a:t>‹#›</a:t>
            </a:fld>
            <a:endParaRPr lang="en-US">
              <a:solidFill>
                <a:srgbClr val="323232">
                  <a:tint val="75000"/>
                </a:srgbClr>
              </a:solidFill>
            </a:endParaRPr>
          </a:p>
        </p:txBody>
      </p:sp>
    </p:spTree>
    <p:extLst>
      <p:ext uri="{BB962C8B-B14F-4D97-AF65-F5344CB8AC3E}">
        <p14:creationId xmlns:p14="http://schemas.microsoft.com/office/powerpoint/2010/main" val="2617747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ront cover 8">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A0C13E9-B7EB-9D2C-C912-CE87399B005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close up of a flower&#10;&#10;Description automatically generated with medium confidence">
            <a:extLst>
              <a:ext uri="{FF2B5EF4-FFF2-40B4-BE49-F238E27FC236}">
                <a16:creationId xmlns:a16="http://schemas.microsoft.com/office/drawing/2014/main" id="{73BDBB88-B84A-1626-9E55-4533CE14F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8081" y="913870"/>
            <a:ext cx="4812063" cy="4624358"/>
          </a:xfrm>
          <a:prstGeom prst="rect">
            <a:avLst/>
          </a:prstGeom>
        </p:spPr>
      </p:pic>
    </p:spTree>
    <p:extLst>
      <p:ext uri="{BB962C8B-B14F-4D97-AF65-F5344CB8AC3E}">
        <p14:creationId xmlns:p14="http://schemas.microsoft.com/office/powerpoint/2010/main" val="167975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B78D49-8CBF-4B86-AA1D-095691E3BCF8}"/>
              </a:ext>
            </a:extLst>
          </p:cNvPr>
          <p:cNvSpPr/>
          <p:nvPr/>
        </p:nvSpPr>
        <p:spPr>
          <a:xfrm>
            <a:off x="0" y="-2"/>
            <a:ext cx="4777273"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3A7F5D4-E626-B842-94CE-B0076554C454}"/>
              </a:ext>
            </a:extLst>
          </p:cNvPr>
          <p:cNvSpPr txBox="1"/>
          <p:nvPr/>
        </p:nvSpPr>
        <p:spPr>
          <a:xfrm>
            <a:off x="1166580" y="2958558"/>
            <a:ext cx="2395959" cy="769441"/>
          </a:xfrm>
          <a:prstGeom prst="rect">
            <a:avLst/>
          </a:prstGeom>
          <a:noFill/>
        </p:spPr>
        <p:txBody>
          <a:bodyPr wrap="square" rtlCol="0">
            <a:spAutoFit/>
          </a:bodyPr>
          <a:lstStyle/>
          <a:p>
            <a:pPr algn="ctr"/>
            <a:r>
              <a:rPr lang="en-VN" sz="4400" dirty="0">
                <a:ln>
                  <a:noFill/>
                </a:ln>
                <a:gradFill flip="none" rotWithShape="1">
                  <a:gsLst>
                    <a:gs pos="0">
                      <a:schemeClr val="accent2"/>
                    </a:gs>
                    <a:gs pos="70000">
                      <a:schemeClr val="accent1"/>
                    </a:gs>
                  </a:gsLst>
                  <a:lin ang="0" scaled="1"/>
                  <a:tileRect/>
                </a:gradFill>
              </a:rPr>
              <a:t>Agenda</a:t>
            </a:r>
          </a:p>
        </p:txBody>
      </p:sp>
      <p:sp>
        <p:nvSpPr>
          <p:cNvPr id="7" name="Rectangle 6">
            <a:extLst>
              <a:ext uri="{FF2B5EF4-FFF2-40B4-BE49-F238E27FC236}">
                <a16:creationId xmlns:a16="http://schemas.microsoft.com/office/drawing/2014/main" id="{70811D91-A166-7740-A26D-3538809C3A84}"/>
              </a:ext>
            </a:extLst>
          </p:cNvPr>
          <p:cNvSpPr/>
          <p:nvPr/>
        </p:nvSpPr>
        <p:spPr>
          <a:xfrm>
            <a:off x="828520" y="1931437"/>
            <a:ext cx="3072078" cy="2995126"/>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4" name="Text Placeholder 3">
            <a:extLst>
              <a:ext uri="{FF2B5EF4-FFF2-40B4-BE49-F238E27FC236}">
                <a16:creationId xmlns:a16="http://schemas.microsoft.com/office/drawing/2014/main" id="{32B746F9-AC43-4A18-8BBA-9BF702C81718}"/>
              </a:ext>
            </a:extLst>
          </p:cNvPr>
          <p:cNvSpPr>
            <a:spLocks noGrp="1"/>
          </p:cNvSpPr>
          <p:nvPr>
            <p:ph type="body" sz="quarter" idx="10" hasCustomPrompt="1"/>
          </p:nvPr>
        </p:nvSpPr>
        <p:spPr>
          <a:xfrm>
            <a:off x="5809284" y="1506893"/>
            <a:ext cx="5216136" cy="3844212"/>
          </a:xfrm>
        </p:spPr>
        <p:txBody>
          <a:bodyPr anchor="ctr"/>
          <a:lstStyle>
            <a:lvl1pPr marL="342900" indent="-342900">
              <a:buFont typeface="+mj-lt"/>
              <a:buAutoNum type="arabicPeriod"/>
              <a:defRPr b="1"/>
            </a:lvl1pPr>
            <a:lvl2pPr marL="800100" indent="-342900">
              <a:buClr>
                <a:schemeClr val="accent1"/>
              </a:buClr>
              <a:buFont typeface="Wingdings" panose="05000000000000000000" pitchFamily="2" charset="2"/>
              <a:buChar char="§"/>
              <a:defRPr/>
            </a:lvl2pPr>
          </a:lstStyle>
          <a:p>
            <a:pPr lvl="0"/>
            <a:r>
              <a:rPr lang="en-US" dirty="0"/>
              <a:t>Section 1</a:t>
            </a:r>
          </a:p>
          <a:p>
            <a:pPr lvl="1"/>
            <a:r>
              <a:rPr lang="en-US" dirty="0"/>
              <a:t>Section 1.1</a:t>
            </a:r>
          </a:p>
          <a:p>
            <a:pPr lvl="1"/>
            <a:r>
              <a:rPr lang="en-US" dirty="0"/>
              <a:t>Section 1.2</a:t>
            </a:r>
          </a:p>
          <a:p>
            <a:pPr lvl="0"/>
            <a:r>
              <a:rPr lang="en-US" dirty="0"/>
              <a:t>Section 2</a:t>
            </a:r>
          </a:p>
          <a:p>
            <a:pPr lvl="0"/>
            <a:r>
              <a:rPr lang="en-US" dirty="0"/>
              <a:t>Section 3</a:t>
            </a:r>
          </a:p>
        </p:txBody>
      </p:sp>
      <p:sp>
        <p:nvSpPr>
          <p:cNvPr id="6" name="Rectangle 5">
            <a:extLst>
              <a:ext uri="{FF2B5EF4-FFF2-40B4-BE49-F238E27FC236}">
                <a16:creationId xmlns:a16="http://schemas.microsoft.com/office/drawing/2014/main" id="{2E7F7DEC-028C-4F6E-9443-5DECF80AC70F}"/>
              </a:ext>
            </a:extLst>
          </p:cNvPr>
          <p:cNvSpPr/>
          <p:nvPr/>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58185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C6F293-4B96-42AA-B29B-7465FFECD1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1F6CACD-5AC6-47AA-A748-892670713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E2A5D5C-38B2-4994-8636-BFA0A3BC7F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8A798-E058-4E98-977A-B956C0A81472}" type="datetimeFigureOut">
              <a:rPr lang="en-US" smtClean="0"/>
              <a:t>5/2/2024</a:t>
            </a:fld>
            <a:endParaRPr lang="en-US"/>
          </a:p>
        </p:txBody>
      </p:sp>
      <p:sp>
        <p:nvSpPr>
          <p:cNvPr id="5" name="Footer Placeholder 4">
            <a:extLst>
              <a:ext uri="{FF2B5EF4-FFF2-40B4-BE49-F238E27FC236}">
                <a16:creationId xmlns:a16="http://schemas.microsoft.com/office/drawing/2014/main" id="{258E9C6D-93ED-444B-B9E4-30DF32A36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2DD4F-1A5D-4BA9-BC3D-E9D6C2D1B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3086268004"/>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36" r:id="rId44"/>
    <p:sldLayoutId id="2147483691" r:id="rId45"/>
    <p:sldLayoutId id="2147483690" r:id="rId46"/>
  </p:sldLayoutIdLst>
  <p:txStyles>
    <p:title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8A798-E058-4E98-977A-B956C0A81472}" type="datetimeFigureOut">
              <a:rPr lang="en-US" smtClean="0">
                <a:solidFill>
                  <a:srgbClr val="323232">
                    <a:tint val="75000"/>
                  </a:srgbClr>
                </a:solidFill>
              </a:rPr>
              <a:pPr/>
              <a:t>5/2/2024</a:t>
            </a:fld>
            <a:endParaRPr lang="en-US">
              <a:solidFill>
                <a:srgbClr val="323232">
                  <a:tint val="75000"/>
                </a:srgb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srgbClr val="323232">
                  <a:tint val="75000"/>
                </a:srgb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solidFill>
                  <a:srgbClr val="323232">
                    <a:tint val="75000"/>
                  </a:srgbClr>
                </a:solidFill>
              </a:rPr>
              <a:pPr/>
              <a:t>‹#›</a:t>
            </a:fld>
            <a:endParaRPr lang="en-US">
              <a:solidFill>
                <a:srgbClr val="323232">
                  <a:tint val="75000"/>
                </a:srgbClr>
              </a:solidFill>
            </a:endParaRPr>
          </a:p>
        </p:txBody>
      </p:sp>
    </p:spTree>
    <p:extLst>
      <p:ext uri="{BB962C8B-B14F-4D97-AF65-F5344CB8AC3E}">
        <p14:creationId xmlns:p14="http://schemas.microsoft.com/office/powerpoint/2010/main" val="202074595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Lst>
  <p:txStyles>
    <p:titleStyle>
      <a:lvl1pPr algn="l" defTabSz="914400" rtl="0" eaLnBrk="1" latinLnBrk="0" hangingPunct="1">
        <a:lnSpc>
          <a:spcPct val="90000"/>
        </a:lnSpc>
        <a:spcBef>
          <a:spcPct val="0"/>
        </a:spcBef>
        <a:buNone/>
        <a:defRPr lang="en-US" sz="3200" kern="1200" dirty="0" smtClean="0">
          <a:solidFill>
            <a:schemeClr val="accent2"/>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5" Type="http://schemas.openxmlformats.org/officeDocument/2006/relationships/image" Target="../media/image55.png"/><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2.xml"/><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21.png"/><Relationship Id="rId4" Type="http://schemas.openxmlformats.org/officeDocument/2006/relationships/image" Target="../media/image120.pn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2.xml"/><Relationship Id="rId5" Type="http://schemas.openxmlformats.org/officeDocument/2006/relationships/image" Target="../media/image131.png"/><Relationship Id="rId4" Type="http://schemas.openxmlformats.org/officeDocument/2006/relationships/image" Target="../media/image130.png"/></Relationships>
</file>

<file path=ppt/slides/_rels/slide7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lnSpcReduction="10000"/>
          </a:bodyPr>
          <a:lstStyle/>
          <a:p>
            <a:r>
              <a:rPr lang="vi-VN" dirty="0"/>
              <a:t>Contributor: Dat Nguyen</a:t>
            </a:r>
            <a:endParaRPr lang="en-US" dirty="0"/>
          </a:p>
        </p:txBody>
      </p:sp>
      <p:sp>
        <p:nvSpPr>
          <p:cNvPr id="2" name="Title 1"/>
          <p:cNvSpPr>
            <a:spLocks noGrp="1"/>
          </p:cNvSpPr>
          <p:nvPr>
            <p:ph type="ctrTitle"/>
          </p:nvPr>
        </p:nvSpPr>
        <p:spPr/>
        <p:txBody>
          <a:bodyPr/>
          <a:lstStyle/>
          <a:p>
            <a:r>
              <a:rPr lang="en-US" dirty="0"/>
              <a:t>TypeScript</a:t>
            </a:r>
          </a:p>
        </p:txBody>
      </p:sp>
      <p:sp>
        <p:nvSpPr>
          <p:cNvPr id="4" name="Text Placeholder 3">
            <a:extLst>
              <a:ext uri="{FF2B5EF4-FFF2-40B4-BE49-F238E27FC236}">
                <a16:creationId xmlns:a16="http://schemas.microsoft.com/office/drawing/2014/main" id="{27AA70DF-F73C-1324-8BAB-E7994C72EAF8}"/>
              </a:ext>
            </a:extLst>
          </p:cNvPr>
          <p:cNvSpPr>
            <a:spLocks noGrp="1"/>
          </p:cNvSpPr>
          <p:nvPr>
            <p:ph type="body" sz="quarter" idx="11"/>
          </p:nvPr>
        </p:nvSpPr>
        <p:spPr/>
        <p:txBody>
          <a:bodyPr/>
          <a:lstStyle/>
          <a:p>
            <a:r>
              <a:rPr lang="vi-VN" dirty="0"/>
              <a:t>Author: Tran Minh</a:t>
            </a:r>
            <a:endParaRPr lang="en-US" dirty="0"/>
          </a:p>
        </p:txBody>
      </p:sp>
    </p:spTree>
    <p:extLst>
      <p:ext uri="{BB962C8B-B14F-4D97-AF65-F5344CB8AC3E}">
        <p14:creationId xmlns:p14="http://schemas.microsoft.com/office/powerpoint/2010/main" val="30366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B19B58-3C3E-FD4A-963F-84DC0CC3CB9D}"/>
              </a:ext>
            </a:extLst>
          </p:cNvPr>
          <p:cNvPicPr>
            <a:picLocks noChangeAspect="1"/>
          </p:cNvPicPr>
          <p:nvPr/>
        </p:nvPicPr>
        <p:blipFill>
          <a:blip r:embed="rId2"/>
          <a:stretch>
            <a:fillRect/>
          </a:stretch>
        </p:blipFill>
        <p:spPr>
          <a:xfrm>
            <a:off x="565150" y="925759"/>
            <a:ext cx="11061700" cy="1676400"/>
          </a:xfrm>
          <a:prstGeom prst="rect">
            <a:avLst/>
          </a:prstGeom>
        </p:spPr>
      </p:pic>
      <p:sp>
        <p:nvSpPr>
          <p:cNvPr id="5" name="TextBox 4">
            <a:extLst>
              <a:ext uri="{FF2B5EF4-FFF2-40B4-BE49-F238E27FC236}">
                <a16:creationId xmlns:a16="http://schemas.microsoft.com/office/drawing/2014/main" id="{9E2B4870-A694-FE48-9374-29EABD2B825F}"/>
              </a:ext>
            </a:extLst>
          </p:cNvPr>
          <p:cNvSpPr txBox="1"/>
          <p:nvPr/>
        </p:nvSpPr>
        <p:spPr>
          <a:xfrm>
            <a:off x="565150" y="574810"/>
            <a:ext cx="1081825" cy="369332"/>
          </a:xfrm>
          <a:prstGeom prst="rect">
            <a:avLst/>
          </a:prstGeom>
          <a:noFill/>
        </p:spPr>
        <p:txBody>
          <a:bodyPr wrap="square" rtlCol="0">
            <a:spAutoFit/>
          </a:bodyPr>
          <a:lstStyle/>
          <a:p>
            <a:r>
              <a:rPr lang="en-US" dirty="0">
                <a:solidFill>
                  <a:srgbClr val="346DBA"/>
                </a:solidFill>
              </a:rPr>
              <a:t>Number</a:t>
            </a:r>
          </a:p>
        </p:txBody>
      </p:sp>
      <p:sp>
        <p:nvSpPr>
          <p:cNvPr id="6" name="TextBox 5">
            <a:extLst>
              <a:ext uri="{FF2B5EF4-FFF2-40B4-BE49-F238E27FC236}">
                <a16:creationId xmlns:a16="http://schemas.microsoft.com/office/drawing/2014/main" id="{67CDF506-24B0-D74C-B596-C960448251C4}"/>
              </a:ext>
            </a:extLst>
          </p:cNvPr>
          <p:cNvSpPr txBox="1"/>
          <p:nvPr/>
        </p:nvSpPr>
        <p:spPr>
          <a:xfrm>
            <a:off x="565150" y="2691736"/>
            <a:ext cx="1081825" cy="369332"/>
          </a:xfrm>
          <a:prstGeom prst="rect">
            <a:avLst/>
          </a:prstGeom>
          <a:noFill/>
        </p:spPr>
        <p:txBody>
          <a:bodyPr wrap="square" rtlCol="0">
            <a:spAutoFit/>
          </a:bodyPr>
          <a:lstStyle/>
          <a:p>
            <a:r>
              <a:rPr lang="en-US" dirty="0">
                <a:solidFill>
                  <a:srgbClr val="346DBA"/>
                </a:solidFill>
              </a:rPr>
              <a:t>String</a:t>
            </a:r>
          </a:p>
        </p:txBody>
      </p:sp>
      <p:pic>
        <p:nvPicPr>
          <p:cNvPr id="9" name="Picture 8">
            <a:extLst>
              <a:ext uri="{FF2B5EF4-FFF2-40B4-BE49-F238E27FC236}">
                <a16:creationId xmlns:a16="http://schemas.microsoft.com/office/drawing/2014/main" id="{8669CAB6-4596-3E43-8063-CFDC2250A3EE}"/>
              </a:ext>
            </a:extLst>
          </p:cNvPr>
          <p:cNvPicPr>
            <a:picLocks noChangeAspect="1"/>
          </p:cNvPicPr>
          <p:nvPr/>
        </p:nvPicPr>
        <p:blipFill>
          <a:blip r:embed="rId3"/>
          <a:stretch>
            <a:fillRect/>
          </a:stretch>
        </p:blipFill>
        <p:spPr>
          <a:xfrm>
            <a:off x="565149" y="3061068"/>
            <a:ext cx="11061700" cy="1054100"/>
          </a:xfrm>
          <a:prstGeom prst="rect">
            <a:avLst/>
          </a:prstGeom>
        </p:spPr>
      </p:pic>
      <p:pic>
        <p:nvPicPr>
          <p:cNvPr id="11" name="Picture 10">
            <a:extLst>
              <a:ext uri="{FF2B5EF4-FFF2-40B4-BE49-F238E27FC236}">
                <a16:creationId xmlns:a16="http://schemas.microsoft.com/office/drawing/2014/main" id="{3537C674-C637-094C-B862-6FAADA5C18E9}"/>
              </a:ext>
            </a:extLst>
          </p:cNvPr>
          <p:cNvPicPr>
            <a:picLocks noChangeAspect="1"/>
          </p:cNvPicPr>
          <p:nvPr/>
        </p:nvPicPr>
        <p:blipFill>
          <a:blip r:embed="rId4"/>
          <a:stretch>
            <a:fillRect/>
          </a:stretch>
        </p:blipFill>
        <p:spPr>
          <a:xfrm>
            <a:off x="565149" y="4113889"/>
            <a:ext cx="11061700" cy="1943100"/>
          </a:xfrm>
          <a:prstGeom prst="rect">
            <a:avLst/>
          </a:prstGeom>
        </p:spPr>
      </p:pic>
      <p:sp>
        <p:nvSpPr>
          <p:cNvPr id="8" name="Title 7">
            <a:extLst>
              <a:ext uri="{FF2B5EF4-FFF2-40B4-BE49-F238E27FC236}">
                <a16:creationId xmlns:a16="http://schemas.microsoft.com/office/drawing/2014/main" id="{5215032C-980D-3F91-12DF-BDDDC33265AF}"/>
              </a:ext>
            </a:extLst>
          </p:cNvPr>
          <p:cNvSpPr>
            <a:spLocks noGrp="1"/>
          </p:cNvSpPr>
          <p:nvPr>
            <p:ph type="title"/>
          </p:nvPr>
        </p:nvSpPr>
        <p:spPr>
          <a:xfrm>
            <a:off x="838199" y="76008"/>
            <a:ext cx="10293015" cy="538696"/>
          </a:xfrm>
        </p:spPr>
        <p:txBody>
          <a:bodyPr/>
          <a:lstStyle/>
          <a:p>
            <a:r>
              <a:rPr lang="en-US" dirty="0"/>
              <a:t>Primitive Types</a:t>
            </a:r>
          </a:p>
        </p:txBody>
      </p:sp>
      <p:sp>
        <p:nvSpPr>
          <p:cNvPr id="12" name="TextBox 11">
            <a:extLst>
              <a:ext uri="{FF2B5EF4-FFF2-40B4-BE49-F238E27FC236}">
                <a16:creationId xmlns:a16="http://schemas.microsoft.com/office/drawing/2014/main" id="{98493059-2351-4145-8A90-DC3B953362C1}"/>
              </a:ext>
            </a:extLst>
          </p:cNvPr>
          <p:cNvSpPr txBox="1"/>
          <p:nvPr/>
        </p:nvSpPr>
        <p:spPr>
          <a:xfrm>
            <a:off x="565150" y="5949073"/>
            <a:ext cx="1081825" cy="369332"/>
          </a:xfrm>
          <a:prstGeom prst="rect">
            <a:avLst/>
          </a:prstGeom>
          <a:noFill/>
        </p:spPr>
        <p:txBody>
          <a:bodyPr wrap="square" rtlCol="0">
            <a:spAutoFit/>
          </a:bodyPr>
          <a:lstStyle/>
          <a:p>
            <a:r>
              <a:rPr lang="en-US" dirty="0">
                <a:solidFill>
                  <a:srgbClr val="346DBA"/>
                </a:solidFill>
              </a:rPr>
              <a:t>Boolean</a:t>
            </a:r>
          </a:p>
        </p:txBody>
      </p:sp>
      <p:pic>
        <p:nvPicPr>
          <p:cNvPr id="13" name="Picture 12">
            <a:extLst>
              <a:ext uri="{FF2B5EF4-FFF2-40B4-BE49-F238E27FC236}">
                <a16:creationId xmlns:a16="http://schemas.microsoft.com/office/drawing/2014/main" id="{E98BEC2C-C1FC-164E-8B00-AEE568D30E8A}"/>
              </a:ext>
            </a:extLst>
          </p:cNvPr>
          <p:cNvPicPr>
            <a:picLocks noChangeAspect="1"/>
          </p:cNvPicPr>
          <p:nvPr/>
        </p:nvPicPr>
        <p:blipFill>
          <a:blip r:embed="rId5"/>
          <a:stretch>
            <a:fillRect/>
          </a:stretch>
        </p:blipFill>
        <p:spPr>
          <a:xfrm>
            <a:off x="565150" y="6232094"/>
            <a:ext cx="11061700" cy="736600"/>
          </a:xfrm>
          <a:prstGeom prst="rect">
            <a:avLst/>
          </a:prstGeom>
        </p:spPr>
      </p:pic>
    </p:spTree>
    <p:extLst>
      <p:ext uri="{BB962C8B-B14F-4D97-AF65-F5344CB8AC3E}">
        <p14:creationId xmlns:p14="http://schemas.microsoft.com/office/powerpoint/2010/main" val="646248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2B4870-A694-FE48-9374-29EABD2B825F}"/>
              </a:ext>
            </a:extLst>
          </p:cNvPr>
          <p:cNvSpPr txBox="1"/>
          <p:nvPr/>
        </p:nvSpPr>
        <p:spPr>
          <a:xfrm>
            <a:off x="565148" y="1056867"/>
            <a:ext cx="1081825" cy="369332"/>
          </a:xfrm>
          <a:prstGeom prst="rect">
            <a:avLst/>
          </a:prstGeom>
          <a:noFill/>
        </p:spPr>
        <p:txBody>
          <a:bodyPr wrap="square" rtlCol="0">
            <a:spAutoFit/>
          </a:bodyPr>
          <a:lstStyle/>
          <a:p>
            <a:r>
              <a:rPr lang="en-US" dirty="0">
                <a:solidFill>
                  <a:srgbClr val="346DBA"/>
                </a:solidFill>
              </a:rPr>
              <a:t>Array</a:t>
            </a:r>
          </a:p>
        </p:txBody>
      </p:sp>
      <p:sp>
        <p:nvSpPr>
          <p:cNvPr id="6" name="TextBox 5">
            <a:extLst>
              <a:ext uri="{FF2B5EF4-FFF2-40B4-BE49-F238E27FC236}">
                <a16:creationId xmlns:a16="http://schemas.microsoft.com/office/drawing/2014/main" id="{67CDF506-24B0-D74C-B596-C960448251C4}"/>
              </a:ext>
            </a:extLst>
          </p:cNvPr>
          <p:cNvSpPr txBox="1"/>
          <p:nvPr/>
        </p:nvSpPr>
        <p:spPr>
          <a:xfrm>
            <a:off x="565148" y="3490949"/>
            <a:ext cx="1081825" cy="369332"/>
          </a:xfrm>
          <a:prstGeom prst="rect">
            <a:avLst/>
          </a:prstGeom>
          <a:noFill/>
        </p:spPr>
        <p:txBody>
          <a:bodyPr wrap="square" rtlCol="0">
            <a:spAutoFit/>
          </a:bodyPr>
          <a:lstStyle/>
          <a:p>
            <a:r>
              <a:rPr lang="en-US" dirty="0">
                <a:solidFill>
                  <a:srgbClr val="346DBA"/>
                </a:solidFill>
              </a:rPr>
              <a:t>Tuple</a:t>
            </a:r>
          </a:p>
        </p:txBody>
      </p:sp>
      <p:pic>
        <p:nvPicPr>
          <p:cNvPr id="14" name="Picture 13">
            <a:extLst>
              <a:ext uri="{FF2B5EF4-FFF2-40B4-BE49-F238E27FC236}">
                <a16:creationId xmlns:a16="http://schemas.microsoft.com/office/drawing/2014/main" id="{0750B41C-F43B-4C4D-B682-7467C9445840}"/>
              </a:ext>
            </a:extLst>
          </p:cNvPr>
          <p:cNvPicPr>
            <a:picLocks noChangeAspect="1"/>
          </p:cNvPicPr>
          <p:nvPr/>
        </p:nvPicPr>
        <p:blipFill>
          <a:blip r:embed="rId2"/>
          <a:stretch>
            <a:fillRect/>
          </a:stretch>
        </p:blipFill>
        <p:spPr>
          <a:xfrm>
            <a:off x="552085" y="1476151"/>
            <a:ext cx="11061700" cy="673100"/>
          </a:xfrm>
          <a:prstGeom prst="rect">
            <a:avLst/>
          </a:prstGeom>
        </p:spPr>
      </p:pic>
      <p:pic>
        <p:nvPicPr>
          <p:cNvPr id="15" name="Picture 14">
            <a:extLst>
              <a:ext uri="{FF2B5EF4-FFF2-40B4-BE49-F238E27FC236}">
                <a16:creationId xmlns:a16="http://schemas.microsoft.com/office/drawing/2014/main" id="{7619B9E6-7207-3D4D-9884-A075E6C64716}"/>
              </a:ext>
            </a:extLst>
          </p:cNvPr>
          <p:cNvPicPr>
            <a:picLocks noChangeAspect="1"/>
          </p:cNvPicPr>
          <p:nvPr/>
        </p:nvPicPr>
        <p:blipFill>
          <a:blip r:embed="rId3"/>
          <a:stretch>
            <a:fillRect/>
          </a:stretch>
        </p:blipFill>
        <p:spPr>
          <a:xfrm>
            <a:off x="578215" y="2149251"/>
            <a:ext cx="11061700" cy="1231900"/>
          </a:xfrm>
          <a:prstGeom prst="rect">
            <a:avLst/>
          </a:prstGeom>
        </p:spPr>
      </p:pic>
      <p:pic>
        <p:nvPicPr>
          <p:cNvPr id="16" name="Picture 15">
            <a:extLst>
              <a:ext uri="{FF2B5EF4-FFF2-40B4-BE49-F238E27FC236}">
                <a16:creationId xmlns:a16="http://schemas.microsoft.com/office/drawing/2014/main" id="{41D5344D-AF75-B34C-B900-8F96631C16A4}"/>
              </a:ext>
            </a:extLst>
          </p:cNvPr>
          <p:cNvPicPr>
            <a:picLocks noChangeAspect="1"/>
          </p:cNvPicPr>
          <p:nvPr/>
        </p:nvPicPr>
        <p:blipFill>
          <a:blip r:embed="rId4"/>
          <a:stretch>
            <a:fillRect/>
          </a:stretch>
        </p:blipFill>
        <p:spPr>
          <a:xfrm>
            <a:off x="578215" y="3860281"/>
            <a:ext cx="11061700" cy="2286000"/>
          </a:xfrm>
          <a:prstGeom prst="rect">
            <a:avLst/>
          </a:prstGeom>
        </p:spPr>
      </p:pic>
      <p:sp>
        <p:nvSpPr>
          <p:cNvPr id="2" name="Title 1">
            <a:extLst>
              <a:ext uri="{FF2B5EF4-FFF2-40B4-BE49-F238E27FC236}">
                <a16:creationId xmlns:a16="http://schemas.microsoft.com/office/drawing/2014/main" id="{F62F9092-18BF-BECE-ABA5-FF879AFCCB71}"/>
              </a:ext>
            </a:extLst>
          </p:cNvPr>
          <p:cNvSpPr>
            <a:spLocks noGrp="1"/>
          </p:cNvSpPr>
          <p:nvPr>
            <p:ph type="title"/>
          </p:nvPr>
        </p:nvSpPr>
        <p:spPr/>
        <p:txBody>
          <a:bodyPr/>
          <a:lstStyle/>
          <a:p>
            <a:r>
              <a:rPr lang="en-US" dirty="0"/>
              <a:t>Array</a:t>
            </a:r>
          </a:p>
        </p:txBody>
      </p:sp>
    </p:spTree>
    <p:extLst>
      <p:ext uri="{BB962C8B-B14F-4D97-AF65-F5344CB8AC3E}">
        <p14:creationId xmlns:p14="http://schemas.microsoft.com/office/powerpoint/2010/main" val="446091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C95D6C-EE65-F34A-9B85-C3CD9FD6B78F}"/>
              </a:ext>
            </a:extLst>
          </p:cNvPr>
          <p:cNvPicPr>
            <a:picLocks noChangeAspect="1"/>
          </p:cNvPicPr>
          <p:nvPr/>
        </p:nvPicPr>
        <p:blipFill>
          <a:blip r:embed="rId2"/>
          <a:stretch>
            <a:fillRect/>
          </a:stretch>
        </p:blipFill>
        <p:spPr>
          <a:xfrm>
            <a:off x="578215" y="1262444"/>
            <a:ext cx="11061700" cy="1028700"/>
          </a:xfrm>
          <a:prstGeom prst="rect">
            <a:avLst/>
          </a:prstGeom>
        </p:spPr>
      </p:pic>
      <p:pic>
        <p:nvPicPr>
          <p:cNvPr id="3" name="Picture 2">
            <a:extLst>
              <a:ext uri="{FF2B5EF4-FFF2-40B4-BE49-F238E27FC236}">
                <a16:creationId xmlns:a16="http://schemas.microsoft.com/office/drawing/2014/main" id="{B7533809-A140-594D-900E-0ED800FBFEB9}"/>
              </a:ext>
            </a:extLst>
          </p:cNvPr>
          <p:cNvPicPr>
            <a:picLocks noChangeAspect="1"/>
          </p:cNvPicPr>
          <p:nvPr/>
        </p:nvPicPr>
        <p:blipFill>
          <a:blip r:embed="rId3"/>
          <a:stretch>
            <a:fillRect/>
          </a:stretch>
        </p:blipFill>
        <p:spPr>
          <a:xfrm>
            <a:off x="578215" y="2291144"/>
            <a:ext cx="11061700" cy="1028700"/>
          </a:xfrm>
          <a:prstGeom prst="rect">
            <a:avLst/>
          </a:prstGeom>
        </p:spPr>
      </p:pic>
      <p:pic>
        <p:nvPicPr>
          <p:cNvPr id="4" name="Picture 3">
            <a:extLst>
              <a:ext uri="{FF2B5EF4-FFF2-40B4-BE49-F238E27FC236}">
                <a16:creationId xmlns:a16="http://schemas.microsoft.com/office/drawing/2014/main" id="{C8935D92-90B2-CD4B-8288-EB1D94EB1133}"/>
              </a:ext>
            </a:extLst>
          </p:cNvPr>
          <p:cNvPicPr>
            <a:picLocks noChangeAspect="1"/>
          </p:cNvPicPr>
          <p:nvPr/>
        </p:nvPicPr>
        <p:blipFill>
          <a:blip r:embed="rId4"/>
          <a:stretch>
            <a:fillRect/>
          </a:stretch>
        </p:blipFill>
        <p:spPr>
          <a:xfrm>
            <a:off x="578215" y="3319844"/>
            <a:ext cx="11061700" cy="1028700"/>
          </a:xfrm>
          <a:prstGeom prst="rect">
            <a:avLst/>
          </a:prstGeom>
        </p:spPr>
      </p:pic>
      <p:pic>
        <p:nvPicPr>
          <p:cNvPr id="7" name="Picture 6">
            <a:extLst>
              <a:ext uri="{FF2B5EF4-FFF2-40B4-BE49-F238E27FC236}">
                <a16:creationId xmlns:a16="http://schemas.microsoft.com/office/drawing/2014/main" id="{BFE7DD33-C939-5248-80FA-2E43A1424BB5}"/>
              </a:ext>
            </a:extLst>
          </p:cNvPr>
          <p:cNvPicPr>
            <a:picLocks noChangeAspect="1"/>
          </p:cNvPicPr>
          <p:nvPr/>
        </p:nvPicPr>
        <p:blipFill>
          <a:blip r:embed="rId5"/>
          <a:stretch>
            <a:fillRect/>
          </a:stretch>
        </p:blipFill>
        <p:spPr>
          <a:xfrm>
            <a:off x="565150" y="4348544"/>
            <a:ext cx="11061700" cy="1625600"/>
          </a:xfrm>
          <a:prstGeom prst="rect">
            <a:avLst/>
          </a:prstGeom>
        </p:spPr>
      </p:pic>
      <p:sp>
        <p:nvSpPr>
          <p:cNvPr id="5" name="Title 4">
            <a:extLst>
              <a:ext uri="{FF2B5EF4-FFF2-40B4-BE49-F238E27FC236}">
                <a16:creationId xmlns:a16="http://schemas.microsoft.com/office/drawing/2014/main" id="{4F34772A-5D2C-2537-9D27-CC83B8134B4D}"/>
              </a:ext>
            </a:extLst>
          </p:cNvPr>
          <p:cNvSpPr>
            <a:spLocks noGrp="1"/>
          </p:cNvSpPr>
          <p:nvPr>
            <p:ph type="title"/>
          </p:nvPr>
        </p:nvSpPr>
        <p:spPr/>
        <p:txBody>
          <a:bodyPr/>
          <a:lstStyle/>
          <a:p>
            <a:r>
              <a:rPr lang="en-US" dirty="0"/>
              <a:t>Enum</a:t>
            </a:r>
          </a:p>
        </p:txBody>
      </p:sp>
    </p:spTree>
    <p:extLst>
      <p:ext uri="{BB962C8B-B14F-4D97-AF65-F5344CB8AC3E}">
        <p14:creationId xmlns:p14="http://schemas.microsoft.com/office/powerpoint/2010/main" val="324303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31A0FA-5504-7B44-86DE-77CD942C3184}"/>
              </a:ext>
            </a:extLst>
          </p:cNvPr>
          <p:cNvPicPr>
            <a:picLocks noChangeAspect="1"/>
          </p:cNvPicPr>
          <p:nvPr/>
        </p:nvPicPr>
        <p:blipFill>
          <a:blip r:embed="rId3"/>
          <a:stretch>
            <a:fillRect/>
          </a:stretch>
        </p:blipFill>
        <p:spPr>
          <a:xfrm>
            <a:off x="558800" y="1058730"/>
            <a:ext cx="11074400" cy="774700"/>
          </a:xfrm>
          <a:prstGeom prst="rect">
            <a:avLst/>
          </a:prstGeom>
        </p:spPr>
      </p:pic>
      <p:pic>
        <p:nvPicPr>
          <p:cNvPr id="4" name="Picture 3">
            <a:extLst>
              <a:ext uri="{FF2B5EF4-FFF2-40B4-BE49-F238E27FC236}">
                <a16:creationId xmlns:a16="http://schemas.microsoft.com/office/drawing/2014/main" id="{0B1320B4-8BDD-7E4F-BB00-DD01EF6CB9EF}"/>
              </a:ext>
            </a:extLst>
          </p:cNvPr>
          <p:cNvPicPr>
            <a:picLocks noChangeAspect="1"/>
          </p:cNvPicPr>
          <p:nvPr/>
        </p:nvPicPr>
        <p:blipFill>
          <a:blip r:embed="rId4"/>
          <a:stretch>
            <a:fillRect/>
          </a:stretch>
        </p:blipFill>
        <p:spPr>
          <a:xfrm>
            <a:off x="558800" y="1923716"/>
            <a:ext cx="11074400" cy="3708400"/>
          </a:xfrm>
          <a:prstGeom prst="rect">
            <a:avLst/>
          </a:prstGeom>
        </p:spPr>
      </p:pic>
      <p:sp>
        <p:nvSpPr>
          <p:cNvPr id="2" name="Title 1">
            <a:extLst>
              <a:ext uri="{FF2B5EF4-FFF2-40B4-BE49-F238E27FC236}">
                <a16:creationId xmlns:a16="http://schemas.microsoft.com/office/drawing/2014/main" id="{B879DFA8-DE54-B8CD-FF45-E47E766FB965}"/>
              </a:ext>
            </a:extLst>
          </p:cNvPr>
          <p:cNvSpPr>
            <a:spLocks noGrp="1"/>
          </p:cNvSpPr>
          <p:nvPr>
            <p:ph type="title"/>
          </p:nvPr>
        </p:nvSpPr>
        <p:spPr/>
        <p:txBody>
          <a:bodyPr/>
          <a:lstStyle/>
          <a:p>
            <a:r>
              <a:rPr lang="en-US" dirty="0"/>
              <a:t>Object</a:t>
            </a:r>
          </a:p>
        </p:txBody>
      </p:sp>
    </p:spTree>
    <p:extLst>
      <p:ext uri="{BB962C8B-B14F-4D97-AF65-F5344CB8AC3E}">
        <p14:creationId xmlns:p14="http://schemas.microsoft.com/office/powerpoint/2010/main" val="166172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D17CF-B234-E34D-9998-BAC80AC2A19D}"/>
              </a:ext>
            </a:extLst>
          </p:cNvPr>
          <p:cNvPicPr>
            <a:picLocks noChangeAspect="1"/>
          </p:cNvPicPr>
          <p:nvPr/>
        </p:nvPicPr>
        <p:blipFill>
          <a:blip r:embed="rId2"/>
          <a:stretch>
            <a:fillRect/>
          </a:stretch>
        </p:blipFill>
        <p:spPr>
          <a:xfrm>
            <a:off x="838200" y="1959372"/>
            <a:ext cx="10515600" cy="3391279"/>
          </a:xfrm>
          <a:prstGeom prst="rect">
            <a:avLst/>
          </a:prstGeom>
          <a:noFill/>
        </p:spPr>
      </p:pic>
      <p:sp>
        <p:nvSpPr>
          <p:cNvPr id="5" name="Title 4">
            <a:extLst>
              <a:ext uri="{FF2B5EF4-FFF2-40B4-BE49-F238E27FC236}">
                <a16:creationId xmlns:a16="http://schemas.microsoft.com/office/drawing/2014/main" id="{ECE6B063-845B-C3D2-965B-9AF101615F78}"/>
              </a:ext>
            </a:extLst>
          </p:cNvPr>
          <p:cNvSpPr>
            <a:spLocks noGrp="1"/>
          </p:cNvSpPr>
          <p:nvPr>
            <p:ph type="title"/>
          </p:nvPr>
        </p:nvSpPr>
        <p:spPr/>
        <p:txBody>
          <a:bodyPr/>
          <a:lstStyle/>
          <a:p>
            <a:r>
              <a:rPr lang="en-US" dirty="0"/>
              <a:t>Void</a:t>
            </a:r>
          </a:p>
        </p:txBody>
      </p:sp>
    </p:spTree>
    <p:extLst>
      <p:ext uri="{BB962C8B-B14F-4D97-AF65-F5344CB8AC3E}">
        <p14:creationId xmlns:p14="http://schemas.microsoft.com/office/powerpoint/2010/main" val="4072062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BF175C-6DAC-1D4B-B777-40FC801DC11B}"/>
              </a:ext>
            </a:extLst>
          </p:cNvPr>
          <p:cNvPicPr>
            <a:picLocks noChangeAspect="1"/>
          </p:cNvPicPr>
          <p:nvPr/>
        </p:nvPicPr>
        <p:blipFill>
          <a:blip r:embed="rId2"/>
          <a:stretch>
            <a:fillRect/>
          </a:stretch>
        </p:blipFill>
        <p:spPr>
          <a:xfrm>
            <a:off x="565148" y="1087596"/>
            <a:ext cx="11061700" cy="1333500"/>
          </a:xfrm>
          <a:prstGeom prst="rect">
            <a:avLst/>
          </a:prstGeom>
        </p:spPr>
      </p:pic>
      <p:pic>
        <p:nvPicPr>
          <p:cNvPr id="6" name="Picture 5">
            <a:extLst>
              <a:ext uri="{FF2B5EF4-FFF2-40B4-BE49-F238E27FC236}">
                <a16:creationId xmlns:a16="http://schemas.microsoft.com/office/drawing/2014/main" id="{C2B25ED6-730E-E941-AB74-84927E7256B8}"/>
              </a:ext>
            </a:extLst>
          </p:cNvPr>
          <p:cNvPicPr>
            <a:picLocks noChangeAspect="1"/>
          </p:cNvPicPr>
          <p:nvPr/>
        </p:nvPicPr>
        <p:blipFill>
          <a:blip r:embed="rId3"/>
          <a:stretch>
            <a:fillRect/>
          </a:stretch>
        </p:blipFill>
        <p:spPr>
          <a:xfrm>
            <a:off x="565150" y="2292350"/>
            <a:ext cx="11061700" cy="2273300"/>
          </a:xfrm>
          <a:prstGeom prst="rect">
            <a:avLst/>
          </a:prstGeom>
        </p:spPr>
      </p:pic>
      <p:pic>
        <p:nvPicPr>
          <p:cNvPr id="8" name="Picture 7">
            <a:extLst>
              <a:ext uri="{FF2B5EF4-FFF2-40B4-BE49-F238E27FC236}">
                <a16:creationId xmlns:a16="http://schemas.microsoft.com/office/drawing/2014/main" id="{F143E049-13AE-B640-BF52-3F8F05EB9656}"/>
              </a:ext>
            </a:extLst>
          </p:cNvPr>
          <p:cNvPicPr>
            <a:picLocks noChangeAspect="1"/>
          </p:cNvPicPr>
          <p:nvPr/>
        </p:nvPicPr>
        <p:blipFill>
          <a:blip r:embed="rId4"/>
          <a:stretch>
            <a:fillRect/>
          </a:stretch>
        </p:blipFill>
        <p:spPr>
          <a:xfrm>
            <a:off x="590548" y="4494961"/>
            <a:ext cx="11036300" cy="1308100"/>
          </a:xfrm>
          <a:prstGeom prst="rect">
            <a:avLst/>
          </a:prstGeom>
        </p:spPr>
      </p:pic>
      <p:sp>
        <p:nvSpPr>
          <p:cNvPr id="2" name="Title 1">
            <a:extLst>
              <a:ext uri="{FF2B5EF4-FFF2-40B4-BE49-F238E27FC236}">
                <a16:creationId xmlns:a16="http://schemas.microsoft.com/office/drawing/2014/main" id="{0EDFD11C-A319-4226-D16F-FC4F9B223FB8}"/>
              </a:ext>
            </a:extLst>
          </p:cNvPr>
          <p:cNvSpPr>
            <a:spLocks noGrp="1"/>
          </p:cNvSpPr>
          <p:nvPr>
            <p:ph type="title"/>
          </p:nvPr>
        </p:nvSpPr>
        <p:spPr/>
        <p:txBody>
          <a:bodyPr/>
          <a:lstStyle/>
          <a:p>
            <a:r>
              <a:rPr lang="en-US" dirty="0"/>
              <a:t>Any</a:t>
            </a:r>
          </a:p>
        </p:txBody>
      </p:sp>
    </p:spTree>
    <p:extLst>
      <p:ext uri="{BB962C8B-B14F-4D97-AF65-F5344CB8AC3E}">
        <p14:creationId xmlns:p14="http://schemas.microsoft.com/office/powerpoint/2010/main" val="714837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8284BD-E7E5-F54E-A956-48CE31218CB7}"/>
              </a:ext>
            </a:extLst>
          </p:cNvPr>
          <p:cNvPicPr>
            <a:picLocks noChangeAspect="1"/>
          </p:cNvPicPr>
          <p:nvPr/>
        </p:nvPicPr>
        <p:blipFill>
          <a:blip r:embed="rId3"/>
          <a:stretch>
            <a:fillRect/>
          </a:stretch>
        </p:blipFill>
        <p:spPr>
          <a:xfrm>
            <a:off x="577850" y="909314"/>
            <a:ext cx="11036300" cy="3238500"/>
          </a:xfrm>
          <a:prstGeom prst="rect">
            <a:avLst/>
          </a:prstGeom>
        </p:spPr>
      </p:pic>
      <p:pic>
        <p:nvPicPr>
          <p:cNvPr id="3" name="Picture 2">
            <a:extLst>
              <a:ext uri="{FF2B5EF4-FFF2-40B4-BE49-F238E27FC236}">
                <a16:creationId xmlns:a16="http://schemas.microsoft.com/office/drawing/2014/main" id="{E479A9E5-55F2-1B42-9FEE-FAFC56B4BEBE}"/>
              </a:ext>
            </a:extLst>
          </p:cNvPr>
          <p:cNvPicPr>
            <a:picLocks noChangeAspect="1"/>
          </p:cNvPicPr>
          <p:nvPr/>
        </p:nvPicPr>
        <p:blipFill>
          <a:blip r:embed="rId4"/>
          <a:stretch>
            <a:fillRect/>
          </a:stretch>
        </p:blipFill>
        <p:spPr>
          <a:xfrm>
            <a:off x="577850" y="4254081"/>
            <a:ext cx="11036300" cy="2044700"/>
          </a:xfrm>
          <a:prstGeom prst="rect">
            <a:avLst/>
          </a:prstGeom>
        </p:spPr>
      </p:pic>
      <p:sp>
        <p:nvSpPr>
          <p:cNvPr id="2" name="Title 1">
            <a:extLst>
              <a:ext uri="{FF2B5EF4-FFF2-40B4-BE49-F238E27FC236}">
                <a16:creationId xmlns:a16="http://schemas.microsoft.com/office/drawing/2014/main" id="{05BF3E68-199B-FBBB-B8F2-B04F7F549B84}"/>
              </a:ext>
            </a:extLst>
          </p:cNvPr>
          <p:cNvSpPr>
            <a:spLocks noGrp="1"/>
          </p:cNvSpPr>
          <p:nvPr>
            <p:ph type="title"/>
          </p:nvPr>
        </p:nvSpPr>
        <p:spPr/>
        <p:txBody>
          <a:bodyPr/>
          <a:lstStyle/>
          <a:p>
            <a:r>
              <a:rPr lang="en-US" dirty="0"/>
              <a:t>Null and undefined</a:t>
            </a:r>
          </a:p>
        </p:txBody>
      </p:sp>
    </p:spTree>
    <p:extLst>
      <p:ext uri="{BB962C8B-B14F-4D97-AF65-F5344CB8AC3E}">
        <p14:creationId xmlns:p14="http://schemas.microsoft.com/office/powerpoint/2010/main" val="4054707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5E600C-276A-FD4A-95A7-61BF0EF135BD}"/>
              </a:ext>
            </a:extLst>
          </p:cNvPr>
          <p:cNvPicPr>
            <a:picLocks noChangeAspect="1"/>
          </p:cNvPicPr>
          <p:nvPr/>
        </p:nvPicPr>
        <p:blipFill>
          <a:blip r:embed="rId3"/>
          <a:stretch>
            <a:fillRect/>
          </a:stretch>
        </p:blipFill>
        <p:spPr>
          <a:xfrm>
            <a:off x="577850" y="1098262"/>
            <a:ext cx="11036300" cy="965200"/>
          </a:xfrm>
          <a:prstGeom prst="rect">
            <a:avLst/>
          </a:prstGeom>
        </p:spPr>
      </p:pic>
      <p:pic>
        <p:nvPicPr>
          <p:cNvPr id="5" name="Picture 4">
            <a:extLst>
              <a:ext uri="{FF2B5EF4-FFF2-40B4-BE49-F238E27FC236}">
                <a16:creationId xmlns:a16="http://schemas.microsoft.com/office/drawing/2014/main" id="{A6401B73-ECA1-0442-B16F-117B1ACD16C3}"/>
              </a:ext>
            </a:extLst>
          </p:cNvPr>
          <p:cNvPicPr>
            <a:picLocks noChangeAspect="1"/>
          </p:cNvPicPr>
          <p:nvPr/>
        </p:nvPicPr>
        <p:blipFill>
          <a:blip r:embed="rId4"/>
          <a:stretch>
            <a:fillRect/>
          </a:stretch>
        </p:blipFill>
        <p:spPr>
          <a:xfrm>
            <a:off x="577849" y="2063462"/>
            <a:ext cx="10464800" cy="698500"/>
          </a:xfrm>
          <a:prstGeom prst="rect">
            <a:avLst/>
          </a:prstGeom>
        </p:spPr>
      </p:pic>
      <p:pic>
        <p:nvPicPr>
          <p:cNvPr id="6" name="Picture 5">
            <a:extLst>
              <a:ext uri="{FF2B5EF4-FFF2-40B4-BE49-F238E27FC236}">
                <a16:creationId xmlns:a16="http://schemas.microsoft.com/office/drawing/2014/main" id="{82BCE334-7055-244D-9646-E64A559D9AE0}"/>
              </a:ext>
            </a:extLst>
          </p:cNvPr>
          <p:cNvPicPr>
            <a:picLocks noChangeAspect="1"/>
          </p:cNvPicPr>
          <p:nvPr/>
        </p:nvPicPr>
        <p:blipFill>
          <a:blip r:embed="rId5"/>
          <a:stretch>
            <a:fillRect/>
          </a:stretch>
        </p:blipFill>
        <p:spPr>
          <a:xfrm>
            <a:off x="959484" y="2761962"/>
            <a:ext cx="9701530" cy="4361238"/>
          </a:xfrm>
          <a:prstGeom prst="rect">
            <a:avLst/>
          </a:prstGeom>
        </p:spPr>
      </p:pic>
      <p:sp>
        <p:nvSpPr>
          <p:cNvPr id="3" name="Title 2">
            <a:extLst>
              <a:ext uri="{FF2B5EF4-FFF2-40B4-BE49-F238E27FC236}">
                <a16:creationId xmlns:a16="http://schemas.microsoft.com/office/drawing/2014/main" id="{2848BFB1-1609-9AA7-2E7B-A06EB35C3E46}"/>
              </a:ext>
            </a:extLst>
          </p:cNvPr>
          <p:cNvSpPr>
            <a:spLocks noGrp="1"/>
          </p:cNvSpPr>
          <p:nvPr>
            <p:ph type="title"/>
          </p:nvPr>
        </p:nvSpPr>
        <p:spPr/>
        <p:txBody>
          <a:bodyPr/>
          <a:lstStyle/>
          <a:p>
            <a:r>
              <a:rPr lang="en-US" dirty="0"/>
              <a:t>never</a:t>
            </a:r>
          </a:p>
        </p:txBody>
      </p:sp>
    </p:spTree>
    <p:extLst>
      <p:ext uri="{BB962C8B-B14F-4D97-AF65-F5344CB8AC3E}">
        <p14:creationId xmlns:p14="http://schemas.microsoft.com/office/powerpoint/2010/main" val="3149767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C4DEE-99D1-BC42-A7D8-B516084E632D}"/>
              </a:ext>
            </a:extLst>
          </p:cNvPr>
          <p:cNvSpPr>
            <a:spLocks noGrp="1"/>
          </p:cNvSpPr>
          <p:nvPr>
            <p:ph type="title"/>
          </p:nvPr>
        </p:nvSpPr>
        <p:spPr/>
        <p:txBody>
          <a:bodyPr/>
          <a:lstStyle/>
          <a:p>
            <a:r>
              <a:rPr lang="en-US" dirty="0"/>
              <a:t>Any &amp; never &amp; unknown</a:t>
            </a:r>
          </a:p>
        </p:txBody>
      </p:sp>
      <p:sp>
        <p:nvSpPr>
          <p:cNvPr id="3" name="Text Placeholder 2">
            <a:extLst>
              <a:ext uri="{FF2B5EF4-FFF2-40B4-BE49-F238E27FC236}">
                <a16:creationId xmlns:a16="http://schemas.microsoft.com/office/drawing/2014/main" id="{042503A5-509B-DCE2-FA24-9F9396B45B7A}"/>
              </a:ext>
            </a:extLst>
          </p:cNvPr>
          <p:cNvSpPr>
            <a:spLocks noGrp="1"/>
          </p:cNvSpPr>
          <p:nvPr>
            <p:ph type="body" sz="quarter" idx="11"/>
          </p:nvPr>
        </p:nvSpPr>
        <p:spPr/>
        <p:txBody>
          <a:bodyPr/>
          <a:lstStyle/>
          <a:p>
            <a:r>
              <a:rPr lang="en-US" b="1" dirty="0">
                <a:solidFill>
                  <a:schemeClr val="accent1"/>
                </a:solidFill>
              </a:rPr>
              <a:t>any</a:t>
            </a:r>
            <a:r>
              <a:rPr lang="en-US" dirty="0"/>
              <a:t> and </a:t>
            </a:r>
            <a:r>
              <a:rPr lang="en-US" b="1" dirty="0">
                <a:solidFill>
                  <a:schemeClr val="accent1"/>
                </a:solidFill>
              </a:rPr>
              <a:t>unknown</a:t>
            </a:r>
            <a:r>
              <a:rPr lang="en-US" dirty="0"/>
              <a:t> are the same in terms of what is assignable to them, different in that </a:t>
            </a:r>
            <a:r>
              <a:rPr lang="en-US" b="1" dirty="0">
                <a:solidFill>
                  <a:schemeClr val="accent1"/>
                </a:solidFill>
              </a:rPr>
              <a:t>unknown</a:t>
            </a:r>
            <a:r>
              <a:rPr lang="en-US" dirty="0"/>
              <a:t> is not assignable to anything except </a:t>
            </a:r>
            <a:r>
              <a:rPr lang="en-US" b="1" dirty="0">
                <a:solidFill>
                  <a:schemeClr val="accent1"/>
                </a:solidFill>
              </a:rPr>
              <a:t>any</a:t>
            </a:r>
            <a:r>
              <a:rPr lang="en-US" dirty="0"/>
              <a:t>.</a:t>
            </a:r>
          </a:p>
          <a:p>
            <a:r>
              <a:rPr lang="en-US" b="1" dirty="0">
                <a:solidFill>
                  <a:schemeClr val="accent1"/>
                </a:solidFill>
              </a:rPr>
              <a:t>unknown</a:t>
            </a:r>
            <a:r>
              <a:rPr lang="en-US" dirty="0"/>
              <a:t> and </a:t>
            </a:r>
            <a:r>
              <a:rPr lang="en-US" b="1" dirty="0">
                <a:solidFill>
                  <a:schemeClr val="accent1"/>
                </a:solidFill>
              </a:rPr>
              <a:t>never</a:t>
            </a:r>
            <a:r>
              <a:rPr lang="en-US" dirty="0"/>
              <a:t> are like inverses of each other. Everything is assignable to </a:t>
            </a:r>
            <a:r>
              <a:rPr lang="en-US" b="1" dirty="0">
                <a:solidFill>
                  <a:schemeClr val="accent1"/>
                </a:solidFill>
              </a:rPr>
              <a:t>unknown</a:t>
            </a:r>
            <a:r>
              <a:rPr lang="en-US" dirty="0"/>
              <a:t>, </a:t>
            </a:r>
            <a:r>
              <a:rPr lang="en-US" b="1" dirty="0">
                <a:solidFill>
                  <a:schemeClr val="accent1"/>
                </a:solidFill>
              </a:rPr>
              <a:t>never</a:t>
            </a:r>
            <a:r>
              <a:rPr lang="en-US" dirty="0"/>
              <a:t> is assignable to everything. Nothing is assignable to </a:t>
            </a:r>
            <a:r>
              <a:rPr lang="en-US" b="1" dirty="0">
                <a:solidFill>
                  <a:schemeClr val="accent1"/>
                </a:solidFill>
              </a:rPr>
              <a:t>never</a:t>
            </a:r>
            <a:r>
              <a:rPr lang="en-US" dirty="0"/>
              <a:t>, </a:t>
            </a:r>
            <a:r>
              <a:rPr lang="en-US" b="1" dirty="0">
                <a:solidFill>
                  <a:schemeClr val="accent1"/>
                </a:solidFill>
              </a:rPr>
              <a:t>unknown</a:t>
            </a:r>
            <a:r>
              <a:rPr lang="en-US" dirty="0"/>
              <a:t> is not assignable to anything (except </a:t>
            </a:r>
            <a:r>
              <a:rPr lang="en-US" b="1" dirty="0">
                <a:solidFill>
                  <a:schemeClr val="accent1"/>
                </a:solidFill>
              </a:rPr>
              <a:t>any</a:t>
            </a:r>
            <a:r>
              <a:rPr lang="en-US" dirty="0"/>
              <a:t>).</a:t>
            </a:r>
          </a:p>
          <a:p>
            <a:r>
              <a:rPr lang="en-US" dirty="0"/>
              <a:t>TL;DR;</a:t>
            </a:r>
          </a:p>
          <a:p>
            <a:pPr lvl="1"/>
            <a:r>
              <a:rPr lang="en-US" b="1" dirty="0"/>
              <a:t>Any</a:t>
            </a:r>
            <a:r>
              <a:rPr lang="en-US" dirty="0"/>
              <a:t>: I don’t care</a:t>
            </a:r>
          </a:p>
          <a:p>
            <a:pPr lvl="1"/>
            <a:r>
              <a:rPr lang="en-US" b="1" dirty="0"/>
              <a:t>Unknown</a:t>
            </a:r>
            <a:r>
              <a:rPr lang="en-US" dirty="0"/>
              <a:t>: I don’t know</a:t>
            </a:r>
          </a:p>
          <a:p>
            <a:pPr lvl="1"/>
            <a:r>
              <a:rPr lang="en-US" b="1" dirty="0"/>
              <a:t>Never</a:t>
            </a:r>
            <a:r>
              <a:rPr lang="en-US" dirty="0"/>
              <a:t>: It’s never happened</a:t>
            </a:r>
          </a:p>
        </p:txBody>
      </p:sp>
    </p:spTree>
    <p:extLst>
      <p:ext uri="{BB962C8B-B14F-4D97-AF65-F5344CB8AC3E}">
        <p14:creationId xmlns:p14="http://schemas.microsoft.com/office/powerpoint/2010/main" val="3350218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19F539-454F-6D4F-9675-40DA3C122B9A}"/>
              </a:ext>
            </a:extLst>
          </p:cNvPr>
          <p:cNvPicPr>
            <a:picLocks noChangeAspect="1"/>
          </p:cNvPicPr>
          <p:nvPr/>
        </p:nvPicPr>
        <p:blipFill>
          <a:blip r:embed="rId3"/>
          <a:stretch>
            <a:fillRect/>
          </a:stretch>
        </p:blipFill>
        <p:spPr>
          <a:xfrm>
            <a:off x="558800" y="1144064"/>
            <a:ext cx="11074400" cy="647700"/>
          </a:xfrm>
          <a:prstGeom prst="rect">
            <a:avLst/>
          </a:prstGeom>
        </p:spPr>
      </p:pic>
      <p:pic>
        <p:nvPicPr>
          <p:cNvPr id="5" name="Picture 4">
            <a:extLst>
              <a:ext uri="{FF2B5EF4-FFF2-40B4-BE49-F238E27FC236}">
                <a16:creationId xmlns:a16="http://schemas.microsoft.com/office/drawing/2014/main" id="{8B30AC9F-29F1-B64B-AEA6-27AA7BE1F834}"/>
              </a:ext>
            </a:extLst>
          </p:cNvPr>
          <p:cNvPicPr>
            <a:picLocks noChangeAspect="1"/>
          </p:cNvPicPr>
          <p:nvPr/>
        </p:nvPicPr>
        <p:blipFill>
          <a:blip r:embed="rId4"/>
          <a:stretch>
            <a:fillRect/>
          </a:stretch>
        </p:blipFill>
        <p:spPr>
          <a:xfrm>
            <a:off x="577850" y="1850190"/>
            <a:ext cx="7086600" cy="317500"/>
          </a:xfrm>
          <a:prstGeom prst="rect">
            <a:avLst/>
          </a:prstGeom>
        </p:spPr>
      </p:pic>
      <p:sp>
        <p:nvSpPr>
          <p:cNvPr id="6" name="TextBox 5">
            <a:extLst>
              <a:ext uri="{FF2B5EF4-FFF2-40B4-BE49-F238E27FC236}">
                <a16:creationId xmlns:a16="http://schemas.microsoft.com/office/drawing/2014/main" id="{4387C7B4-CCCA-CF42-A0CE-E405B9B91727}"/>
              </a:ext>
            </a:extLst>
          </p:cNvPr>
          <p:cNvSpPr txBox="1"/>
          <p:nvPr/>
        </p:nvSpPr>
        <p:spPr>
          <a:xfrm>
            <a:off x="577850" y="1817042"/>
            <a:ext cx="10249794" cy="338554"/>
          </a:xfrm>
          <a:prstGeom prst="rect">
            <a:avLst/>
          </a:prstGeom>
          <a:noFill/>
        </p:spPr>
        <p:txBody>
          <a:bodyPr wrap="none" rtlCol="0">
            <a:spAutoFit/>
          </a:bodyPr>
          <a:lstStyle/>
          <a:p>
            <a:r>
              <a:rPr lang="en-US" sz="1600" dirty="0"/>
              <a:t>A type assertion is like a type cast in other languages, but performs no special checking or restructuring of data</a:t>
            </a:r>
          </a:p>
        </p:txBody>
      </p:sp>
      <p:pic>
        <p:nvPicPr>
          <p:cNvPr id="7" name="Picture 6">
            <a:extLst>
              <a:ext uri="{FF2B5EF4-FFF2-40B4-BE49-F238E27FC236}">
                <a16:creationId xmlns:a16="http://schemas.microsoft.com/office/drawing/2014/main" id="{CE9FECC1-C3AC-104E-AE3A-290CEC01963E}"/>
              </a:ext>
            </a:extLst>
          </p:cNvPr>
          <p:cNvPicPr>
            <a:picLocks noChangeAspect="1"/>
          </p:cNvPicPr>
          <p:nvPr/>
        </p:nvPicPr>
        <p:blipFill>
          <a:blip r:embed="rId5"/>
          <a:stretch>
            <a:fillRect/>
          </a:stretch>
        </p:blipFill>
        <p:spPr>
          <a:xfrm>
            <a:off x="558800" y="2564670"/>
            <a:ext cx="11036300" cy="1320800"/>
          </a:xfrm>
          <a:prstGeom prst="rect">
            <a:avLst/>
          </a:prstGeom>
        </p:spPr>
      </p:pic>
      <p:pic>
        <p:nvPicPr>
          <p:cNvPr id="8" name="Picture 7">
            <a:extLst>
              <a:ext uri="{FF2B5EF4-FFF2-40B4-BE49-F238E27FC236}">
                <a16:creationId xmlns:a16="http://schemas.microsoft.com/office/drawing/2014/main" id="{07D6A910-87D1-8B4B-99E9-14C5A436C3BF}"/>
              </a:ext>
            </a:extLst>
          </p:cNvPr>
          <p:cNvPicPr>
            <a:picLocks noChangeAspect="1"/>
          </p:cNvPicPr>
          <p:nvPr/>
        </p:nvPicPr>
        <p:blipFill>
          <a:blip r:embed="rId6"/>
          <a:stretch>
            <a:fillRect/>
          </a:stretch>
        </p:blipFill>
        <p:spPr>
          <a:xfrm>
            <a:off x="577850" y="3997976"/>
            <a:ext cx="11036300" cy="1320800"/>
          </a:xfrm>
          <a:prstGeom prst="rect">
            <a:avLst/>
          </a:prstGeom>
        </p:spPr>
      </p:pic>
      <p:sp>
        <p:nvSpPr>
          <p:cNvPr id="3" name="Title 2">
            <a:extLst>
              <a:ext uri="{FF2B5EF4-FFF2-40B4-BE49-F238E27FC236}">
                <a16:creationId xmlns:a16="http://schemas.microsoft.com/office/drawing/2014/main" id="{8A31BF57-168E-56F0-59D8-C0C56FB6CADA}"/>
              </a:ext>
            </a:extLst>
          </p:cNvPr>
          <p:cNvSpPr>
            <a:spLocks noGrp="1"/>
          </p:cNvSpPr>
          <p:nvPr>
            <p:ph type="title"/>
          </p:nvPr>
        </p:nvSpPr>
        <p:spPr/>
        <p:txBody>
          <a:bodyPr/>
          <a:lstStyle/>
          <a:p>
            <a:r>
              <a:rPr lang="en-US" dirty="0"/>
              <a:t>Type assertions</a:t>
            </a:r>
            <a:br>
              <a:rPr lang="en-US" dirty="0"/>
            </a:br>
            <a:endParaRPr lang="en-US" dirty="0"/>
          </a:p>
        </p:txBody>
      </p:sp>
    </p:spTree>
    <p:extLst>
      <p:ext uri="{BB962C8B-B14F-4D97-AF65-F5344CB8AC3E}">
        <p14:creationId xmlns:p14="http://schemas.microsoft.com/office/powerpoint/2010/main" val="1341751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AB8F549-56BE-F921-400A-6237E1113F4D}"/>
              </a:ext>
            </a:extLst>
          </p:cNvPr>
          <p:cNvSpPr>
            <a:spLocks noGrp="1"/>
          </p:cNvSpPr>
          <p:nvPr>
            <p:ph type="body" sz="quarter" idx="15"/>
          </p:nvPr>
        </p:nvSpPr>
        <p:spPr/>
        <p:txBody>
          <a:bodyPr/>
          <a:lstStyle/>
          <a:p>
            <a:r>
              <a:rPr lang="en-US" dirty="0"/>
              <a:t>Course Overview</a:t>
            </a:r>
          </a:p>
        </p:txBody>
      </p:sp>
      <p:sp>
        <p:nvSpPr>
          <p:cNvPr id="5" name="Text Placeholder 4">
            <a:extLst>
              <a:ext uri="{FF2B5EF4-FFF2-40B4-BE49-F238E27FC236}">
                <a16:creationId xmlns:a16="http://schemas.microsoft.com/office/drawing/2014/main" id="{7172530E-6969-0A80-CF39-B678222BC401}"/>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284082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1245C27-86D0-0042-AE23-3D9E35FF0E63}"/>
              </a:ext>
            </a:extLst>
          </p:cNvPr>
          <p:cNvSpPr>
            <a:spLocks noGrp="1"/>
          </p:cNvSpPr>
          <p:nvPr>
            <p:ph type="body" sz="quarter" idx="15"/>
          </p:nvPr>
        </p:nvSpPr>
        <p:spPr/>
        <p:txBody>
          <a:bodyPr/>
          <a:lstStyle/>
          <a:p>
            <a:r>
              <a:rPr lang="en-US" dirty="0"/>
              <a:t>Var – Let - Const</a:t>
            </a:r>
          </a:p>
        </p:txBody>
      </p:sp>
      <p:sp>
        <p:nvSpPr>
          <p:cNvPr id="4" name="Text Placeholder 3">
            <a:extLst>
              <a:ext uri="{FF2B5EF4-FFF2-40B4-BE49-F238E27FC236}">
                <a16:creationId xmlns:a16="http://schemas.microsoft.com/office/drawing/2014/main" id="{5D71266D-7708-7135-008E-E543EC672019}"/>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69693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77614-31BA-4DE0-6C7B-E4832411FA67}"/>
              </a:ext>
            </a:extLst>
          </p:cNvPr>
          <p:cNvSpPr>
            <a:spLocks noGrp="1"/>
          </p:cNvSpPr>
          <p:nvPr>
            <p:ph type="title"/>
          </p:nvPr>
        </p:nvSpPr>
        <p:spPr/>
        <p:txBody>
          <a:bodyPr/>
          <a:lstStyle/>
          <a:p>
            <a:r>
              <a:rPr lang="vi-VN" dirty="0"/>
              <a:t>Declaration</a:t>
            </a:r>
            <a:endParaRPr lang="en-US" dirty="0"/>
          </a:p>
        </p:txBody>
      </p:sp>
      <p:sp>
        <p:nvSpPr>
          <p:cNvPr id="3" name="Text Placeholder 2">
            <a:extLst>
              <a:ext uri="{FF2B5EF4-FFF2-40B4-BE49-F238E27FC236}">
                <a16:creationId xmlns:a16="http://schemas.microsoft.com/office/drawing/2014/main" id="{A93FCFE1-1F54-A4F6-6B6B-45EB3CD7F36B}"/>
              </a:ext>
            </a:extLst>
          </p:cNvPr>
          <p:cNvSpPr>
            <a:spLocks noGrp="1"/>
          </p:cNvSpPr>
          <p:nvPr>
            <p:ph type="body" sz="quarter" idx="35"/>
          </p:nvPr>
        </p:nvSpPr>
        <p:spPr/>
        <p:txBody>
          <a:bodyPr/>
          <a:lstStyle/>
          <a:p>
            <a:pPr marL="0" indent="0">
              <a:buNone/>
            </a:pPr>
            <a:r>
              <a:rPr lang="vi-VN" b="1" dirty="0">
                <a:solidFill>
                  <a:schemeClr val="accent1"/>
                </a:solidFill>
              </a:rPr>
              <a:t>var</a:t>
            </a:r>
          </a:p>
          <a:p>
            <a:r>
              <a:rPr lang="en-US" b="1" dirty="0">
                <a:solidFill>
                  <a:schemeClr val="bg1"/>
                </a:solidFill>
              </a:rPr>
              <a:t>var</a:t>
            </a:r>
            <a:r>
              <a:rPr lang="en-US" dirty="0"/>
              <a:t> declarations are globally scoped or function/locally scoped.</a:t>
            </a:r>
            <a:endParaRPr lang="vi-VN" dirty="0"/>
          </a:p>
          <a:p>
            <a:r>
              <a:rPr lang="en-US" b="1" dirty="0">
                <a:solidFill>
                  <a:schemeClr val="bg1"/>
                </a:solidFill>
              </a:rPr>
              <a:t>var</a:t>
            </a:r>
            <a:r>
              <a:rPr lang="en-US" dirty="0"/>
              <a:t> variables can be re-declared and updated</a:t>
            </a:r>
            <a:endParaRPr lang="vi-VN" dirty="0"/>
          </a:p>
          <a:p>
            <a:pPr marL="0" indent="0">
              <a:buNone/>
            </a:pPr>
            <a:endParaRPr lang="vi-VN" dirty="0"/>
          </a:p>
          <a:p>
            <a:pPr marL="0" indent="0">
              <a:buNone/>
            </a:pPr>
            <a:r>
              <a:rPr lang="vi-VN" b="1" dirty="0">
                <a:solidFill>
                  <a:schemeClr val="accent1"/>
                </a:solidFill>
              </a:rPr>
              <a:t>let</a:t>
            </a:r>
          </a:p>
          <a:p>
            <a:r>
              <a:rPr lang="en-US" b="1" dirty="0">
                <a:solidFill>
                  <a:schemeClr val="bg1"/>
                </a:solidFill>
              </a:rPr>
              <a:t>let</a:t>
            </a:r>
            <a:r>
              <a:rPr lang="en-US" dirty="0"/>
              <a:t> is block scoped</a:t>
            </a:r>
            <a:endParaRPr lang="vi-VN" dirty="0"/>
          </a:p>
          <a:p>
            <a:r>
              <a:rPr lang="en-US" b="1" dirty="0">
                <a:solidFill>
                  <a:schemeClr val="bg1"/>
                </a:solidFill>
              </a:rPr>
              <a:t>let</a:t>
            </a:r>
            <a:r>
              <a:rPr lang="en-US" dirty="0"/>
              <a:t> can be updated but not re-declared</a:t>
            </a:r>
            <a:endParaRPr lang="vi-VN" dirty="0"/>
          </a:p>
          <a:p>
            <a:endParaRPr lang="vi-VN" dirty="0"/>
          </a:p>
          <a:p>
            <a:pPr marL="0" indent="0">
              <a:buNone/>
            </a:pPr>
            <a:r>
              <a:rPr lang="vi-VN" b="1" dirty="0">
                <a:solidFill>
                  <a:schemeClr val="accent1"/>
                </a:solidFill>
              </a:rPr>
              <a:t>const</a:t>
            </a:r>
          </a:p>
          <a:p>
            <a:r>
              <a:rPr lang="en-US" b="1" dirty="0"/>
              <a:t>const</a:t>
            </a:r>
            <a:r>
              <a:rPr lang="en-US" dirty="0"/>
              <a:t> declarations are block scoped</a:t>
            </a:r>
            <a:endParaRPr lang="vi-VN" dirty="0"/>
          </a:p>
          <a:p>
            <a:r>
              <a:rPr lang="en-US" b="1" dirty="0"/>
              <a:t>const</a:t>
            </a:r>
            <a:r>
              <a:rPr lang="en-US" dirty="0"/>
              <a:t> cannot be updated or re-declared</a:t>
            </a:r>
            <a:endParaRPr lang="vi-VN" dirty="0"/>
          </a:p>
        </p:txBody>
      </p:sp>
    </p:spTree>
    <p:extLst>
      <p:ext uri="{BB962C8B-B14F-4D97-AF65-F5344CB8AC3E}">
        <p14:creationId xmlns:p14="http://schemas.microsoft.com/office/powerpoint/2010/main" val="258247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65F07E-2406-E40E-8404-EF010C8F15B1}"/>
              </a:ext>
            </a:extLst>
          </p:cNvPr>
          <p:cNvSpPr>
            <a:spLocks noGrp="1"/>
          </p:cNvSpPr>
          <p:nvPr>
            <p:ph type="title"/>
          </p:nvPr>
        </p:nvSpPr>
        <p:spPr/>
        <p:txBody>
          <a:bodyPr/>
          <a:lstStyle/>
          <a:p>
            <a:r>
              <a:rPr lang="en-US" dirty="0"/>
              <a:t>var</a:t>
            </a:r>
          </a:p>
        </p:txBody>
      </p:sp>
      <p:pic>
        <p:nvPicPr>
          <p:cNvPr id="8" name="Picture 7" descr="A screen shot of a computer screen">
            <a:extLst>
              <a:ext uri="{FF2B5EF4-FFF2-40B4-BE49-F238E27FC236}">
                <a16:creationId xmlns:a16="http://schemas.microsoft.com/office/drawing/2014/main" id="{8FCC92ED-DC42-82E9-58BC-CFD4110D5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 y="1015519"/>
            <a:ext cx="9712993" cy="5318605"/>
          </a:xfrm>
          <a:prstGeom prst="rect">
            <a:avLst/>
          </a:prstGeom>
        </p:spPr>
      </p:pic>
    </p:spTree>
    <p:extLst>
      <p:ext uri="{BB962C8B-B14F-4D97-AF65-F5344CB8AC3E}">
        <p14:creationId xmlns:p14="http://schemas.microsoft.com/office/powerpoint/2010/main" val="2859948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65F07E-2406-E40E-8404-EF010C8F15B1}"/>
              </a:ext>
            </a:extLst>
          </p:cNvPr>
          <p:cNvSpPr>
            <a:spLocks noGrp="1"/>
          </p:cNvSpPr>
          <p:nvPr>
            <p:ph type="title"/>
          </p:nvPr>
        </p:nvSpPr>
        <p:spPr/>
        <p:txBody>
          <a:bodyPr/>
          <a:lstStyle/>
          <a:p>
            <a:r>
              <a:rPr lang="en-US" dirty="0"/>
              <a:t>let</a:t>
            </a:r>
          </a:p>
        </p:txBody>
      </p:sp>
      <p:pic>
        <p:nvPicPr>
          <p:cNvPr id="8" name="Picture 7">
            <a:extLst>
              <a:ext uri="{FF2B5EF4-FFF2-40B4-BE49-F238E27FC236}">
                <a16:creationId xmlns:a16="http://schemas.microsoft.com/office/drawing/2014/main" id="{8FCC92ED-DC42-82E9-58BC-CFD4110D5E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8550" y="1015519"/>
            <a:ext cx="9277042" cy="5318605"/>
          </a:xfrm>
          <a:prstGeom prst="rect">
            <a:avLst/>
          </a:prstGeom>
        </p:spPr>
      </p:pic>
    </p:spTree>
    <p:extLst>
      <p:ext uri="{BB962C8B-B14F-4D97-AF65-F5344CB8AC3E}">
        <p14:creationId xmlns:p14="http://schemas.microsoft.com/office/powerpoint/2010/main" val="3368148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65F07E-2406-E40E-8404-EF010C8F15B1}"/>
              </a:ext>
            </a:extLst>
          </p:cNvPr>
          <p:cNvSpPr>
            <a:spLocks noGrp="1"/>
          </p:cNvSpPr>
          <p:nvPr>
            <p:ph type="title"/>
          </p:nvPr>
        </p:nvSpPr>
        <p:spPr/>
        <p:txBody>
          <a:bodyPr/>
          <a:lstStyle/>
          <a:p>
            <a:r>
              <a:rPr lang="en-US" dirty="0"/>
              <a:t>const</a:t>
            </a:r>
          </a:p>
        </p:txBody>
      </p:sp>
      <p:pic>
        <p:nvPicPr>
          <p:cNvPr id="8" name="Picture 7">
            <a:extLst>
              <a:ext uri="{FF2B5EF4-FFF2-40B4-BE49-F238E27FC236}">
                <a16:creationId xmlns:a16="http://schemas.microsoft.com/office/drawing/2014/main" id="{8FCC92ED-DC42-82E9-58BC-CFD4110D5EB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0575" y="1695221"/>
            <a:ext cx="9712993" cy="3959200"/>
          </a:xfrm>
          <a:prstGeom prst="rect">
            <a:avLst/>
          </a:prstGeom>
        </p:spPr>
      </p:pic>
    </p:spTree>
    <p:extLst>
      <p:ext uri="{BB962C8B-B14F-4D97-AF65-F5344CB8AC3E}">
        <p14:creationId xmlns:p14="http://schemas.microsoft.com/office/powerpoint/2010/main" val="1269192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5F46238-4B5A-89B6-FD0A-B1DB39942D59}"/>
              </a:ext>
            </a:extLst>
          </p:cNvPr>
          <p:cNvSpPr>
            <a:spLocks noGrp="1"/>
          </p:cNvSpPr>
          <p:nvPr>
            <p:ph type="body" sz="quarter" idx="15"/>
          </p:nvPr>
        </p:nvSpPr>
        <p:spPr/>
        <p:txBody>
          <a:bodyPr/>
          <a:lstStyle/>
          <a:p>
            <a:r>
              <a:rPr lang="en-US" dirty="0" err="1"/>
              <a:t>Destructuring</a:t>
            </a:r>
            <a:endParaRPr lang="en-US" dirty="0"/>
          </a:p>
        </p:txBody>
      </p:sp>
      <p:sp>
        <p:nvSpPr>
          <p:cNvPr id="10" name="Text Placeholder 9">
            <a:extLst>
              <a:ext uri="{FF2B5EF4-FFF2-40B4-BE49-F238E27FC236}">
                <a16:creationId xmlns:a16="http://schemas.microsoft.com/office/drawing/2014/main" id="{E61C4FAA-98D7-E3F9-C425-A37B9942085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13781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a:t>Array </a:t>
            </a:r>
            <a:r>
              <a:rPr lang="en-US" dirty="0" err="1"/>
              <a:t>Destructuring</a:t>
            </a:r>
            <a:endParaRPr lang="en-US" dirty="0"/>
          </a:p>
        </p:txBody>
      </p:sp>
      <p:pic>
        <p:nvPicPr>
          <p:cNvPr id="5" name="Picture 4">
            <a:extLst>
              <a:ext uri="{FF2B5EF4-FFF2-40B4-BE49-F238E27FC236}">
                <a16:creationId xmlns:a16="http://schemas.microsoft.com/office/drawing/2014/main" id="{CB80EC59-A1C1-BE4E-B7E8-92071B6280D6}"/>
              </a:ext>
            </a:extLst>
          </p:cNvPr>
          <p:cNvPicPr>
            <a:picLocks noChangeAspect="1"/>
          </p:cNvPicPr>
          <p:nvPr/>
        </p:nvPicPr>
        <p:blipFill>
          <a:blip r:embed="rId2"/>
          <a:stretch>
            <a:fillRect/>
          </a:stretch>
        </p:blipFill>
        <p:spPr>
          <a:xfrm>
            <a:off x="838200" y="1158351"/>
            <a:ext cx="11049000" cy="1701800"/>
          </a:xfrm>
          <a:prstGeom prst="rect">
            <a:avLst/>
          </a:prstGeom>
        </p:spPr>
      </p:pic>
      <p:pic>
        <p:nvPicPr>
          <p:cNvPr id="6" name="Picture 5">
            <a:extLst>
              <a:ext uri="{FF2B5EF4-FFF2-40B4-BE49-F238E27FC236}">
                <a16:creationId xmlns:a16="http://schemas.microsoft.com/office/drawing/2014/main" id="{5DE02764-2EB9-C94F-AE61-C56A765801D1}"/>
              </a:ext>
            </a:extLst>
          </p:cNvPr>
          <p:cNvPicPr>
            <a:picLocks noChangeAspect="1"/>
          </p:cNvPicPr>
          <p:nvPr/>
        </p:nvPicPr>
        <p:blipFill>
          <a:blip r:embed="rId3"/>
          <a:stretch>
            <a:fillRect/>
          </a:stretch>
        </p:blipFill>
        <p:spPr>
          <a:xfrm>
            <a:off x="838200" y="2860151"/>
            <a:ext cx="11049000" cy="977900"/>
          </a:xfrm>
          <a:prstGeom prst="rect">
            <a:avLst/>
          </a:prstGeom>
        </p:spPr>
      </p:pic>
      <p:pic>
        <p:nvPicPr>
          <p:cNvPr id="7" name="Picture 6">
            <a:extLst>
              <a:ext uri="{FF2B5EF4-FFF2-40B4-BE49-F238E27FC236}">
                <a16:creationId xmlns:a16="http://schemas.microsoft.com/office/drawing/2014/main" id="{A6C07F23-8DE5-A649-9650-BC9F97B07352}"/>
              </a:ext>
            </a:extLst>
          </p:cNvPr>
          <p:cNvPicPr>
            <a:picLocks noChangeAspect="1"/>
          </p:cNvPicPr>
          <p:nvPr/>
        </p:nvPicPr>
        <p:blipFill>
          <a:blip r:embed="rId4"/>
          <a:stretch>
            <a:fillRect/>
          </a:stretch>
        </p:blipFill>
        <p:spPr>
          <a:xfrm>
            <a:off x="838200" y="3860463"/>
            <a:ext cx="11049000" cy="1955800"/>
          </a:xfrm>
          <a:prstGeom prst="rect">
            <a:avLst/>
          </a:prstGeom>
        </p:spPr>
      </p:pic>
    </p:spTree>
    <p:extLst>
      <p:ext uri="{BB962C8B-B14F-4D97-AF65-F5344CB8AC3E}">
        <p14:creationId xmlns:p14="http://schemas.microsoft.com/office/powerpoint/2010/main" val="961466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a:t>Array </a:t>
            </a:r>
            <a:r>
              <a:rPr lang="en-US" dirty="0" err="1"/>
              <a:t>Destructuring</a:t>
            </a:r>
            <a:r>
              <a:rPr lang="en-US" dirty="0"/>
              <a:t> (2)</a:t>
            </a:r>
          </a:p>
        </p:txBody>
      </p:sp>
      <p:pic>
        <p:nvPicPr>
          <p:cNvPr id="3" name="Picture 2">
            <a:extLst>
              <a:ext uri="{FF2B5EF4-FFF2-40B4-BE49-F238E27FC236}">
                <a16:creationId xmlns:a16="http://schemas.microsoft.com/office/drawing/2014/main" id="{A746D217-1DF3-4D4F-9254-13F7236771B3}"/>
              </a:ext>
            </a:extLst>
          </p:cNvPr>
          <p:cNvPicPr>
            <a:picLocks noChangeAspect="1"/>
          </p:cNvPicPr>
          <p:nvPr/>
        </p:nvPicPr>
        <p:blipFill>
          <a:blip r:embed="rId2"/>
          <a:stretch>
            <a:fillRect/>
          </a:stretch>
        </p:blipFill>
        <p:spPr>
          <a:xfrm>
            <a:off x="838200" y="1158351"/>
            <a:ext cx="11049000" cy="1371600"/>
          </a:xfrm>
          <a:prstGeom prst="rect">
            <a:avLst/>
          </a:prstGeom>
        </p:spPr>
      </p:pic>
      <p:pic>
        <p:nvPicPr>
          <p:cNvPr id="8" name="Picture 7">
            <a:extLst>
              <a:ext uri="{FF2B5EF4-FFF2-40B4-BE49-F238E27FC236}">
                <a16:creationId xmlns:a16="http://schemas.microsoft.com/office/drawing/2014/main" id="{9B0EDFB6-1A8C-4E45-8A42-8D41A2C2594C}"/>
              </a:ext>
            </a:extLst>
          </p:cNvPr>
          <p:cNvPicPr>
            <a:picLocks noChangeAspect="1"/>
          </p:cNvPicPr>
          <p:nvPr/>
        </p:nvPicPr>
        <p:blipFill>
          <a:blip r:embed="rId3"/>
          <a:stretch>
            <a:fillRect/>
          </a:stretch>
        </p:blipFill>
        <p:spPr>
          <a:xfrm>
            <a:off x="838200" y="2507129"/>
            <a:ext cx="11049000" cy="1016000"/>
          </a:xfrm>
          <a:prstGeom prst="rect">
            <a:avLst/>
          </a:prstGeom>
        </p:spPr>
      </p:pic>
      <p:pic>
        <p:nvPicPr>
          <p:cNvPr id="9" name="Picture 8">
            <a:extLst>
              <a:ext uri="{FF2B5EF4-FFF2-40B4-BE49-F238E27FC236}">
                <a16:creationId xmlns:a16="http://schemas.microsoft.com/office/drawing/2014/main" id="{DC79A395-414D-904B-AEC7-B0978E8149F0}"/>
              </a:ext>
            </a:extLst>
          </p:cNvPr>
          <p:cNvPicPr>
            <a:picLocks noChangeAspect="1"/>
          </p:cNvPicPr>
          <p:nvPr/>
        </p:nvPicPr>
        <p:blipFill>
          <a:blip r:embed="rId4"/>
          <a:stretch>
            <a:fillRect/>
          </a:stretch>
        </p:blipFill>
        <p:spPr>
          <a:xfrm>
            <a:off x="838200" y="3542179"/>
            <a:ext cx="11049000" cy="673100"/>
          </a:xfrm>
          <a:prstGeom prst="rect">
            <a:avLst/>
          </a:prstGeom>
        </p:spPr>
      </p:pic>
    </p:spTree>
    <p:extLst>
      <p:ext uri="{BB962C8B-B14F-4D97-AF65-F5344CB8AC3E}">
        <p14:creationId xmlns:p14="http://schemas.microsoft.com/office/powerpoint/2010/main" val="355600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a:t>Object </a:t>
            </a:r>
            <a:r>
              <a:rPr lang="en-US" dirty="0" err="1"/>
              <a:t>Destructuring</a:t>
            </a:r>
            <a:endParaRPr lang="en-US" dirty="0"/>
          </a:p>
        </p:txBody>
      </p:sp>
      <p:pic>
        <p:nvPicPr>
          <p:cNvPr id="5" name="Picture 4">
            <a:extLst>
              <a:ext uri="{FF2B5EF4-FFF2-40B4-BE49-F238E27FC236}">
                <a16:creationId xmlns:a16="http://schemas.microsoft.com/office/drawing/2014/main" id="{063377DE-9632-914A-B174-C0AABB8D5031}"/>
              </a:ext>
            </a:extLst>
          </p:cNvPr>
          <p:cNvPicPr>
            <a:picLocks noChangeAspect="1"/>
          </p:cNvPicPr>
          <p:nvPr/>
        </p:nvPicPr>
        <p:blipFill>
          <a:blip r:embed="rId2"/>
          <a:stretch>
            <a:fillRect/>
          </a:stretch>
        </p:blipFill>
        <p:spPr>
          <a:xfrm>
            <a:off x="838200" y="1143000"/>
            <a:ext cx="11049000" cy="2286000"/>
          </a:xfrm>
          <a:prstGeom prst="rect">
            <a:avLst/>
          </a:prstGeom>
        </p:spPr>
      </p:pic>
      <p:pic>
        <p:nvPicPr>
          <p:cNvPr id="6" name="Picture 5">
            <a:extLst>
              <a:ext uri="{FF2B5EF4-FFF2-40B4-BE49-F238E27FC236}">
                <a16:creationId xmlns:a16="http://schemas.microsoft.com/office/drawing/2014/main" id="{4FBA1603-8791-5845-B709-0F2121186163}"/>
              </a:ext>
            </a:extLst>
          </p:cNvPr>
          <p:cNvPicPr>
            <a:picLocks noChangeAspect="1"/>
          </p:cNvPicPr>
          <p:nvPr/>
        </p:nvPicPr>
        <p:blipFill>
          <a:blip r:embed="rId3"/>
          <a:stretch>
            <a:fillRect/>
          </a:stretch>
        </p:blipFill>
        <p:spPr>
          <a:xfrm>
            <a:off x="838200" y="3429000"/>
            <a:ext cx="11049000" cy="673100"/>
          </a:xfrm>
          <a:prstGeom prst="rect">
            <a:avLst/>
          </a:prstGeom>
        </p:spPr>
      </p:pic>
      <p:pic>
        <p:nvPicPr>
          <p:cNvPr id="7" name="Picture 6">
            <a:extLst>
              <a:ext uri="{FF2B5EF4-FFF2-40B4-BE49-F238E27FC236}">
                <a16:creationId xmlns:a16="http://schemas.microsoft.com/office/drawing/2014/main" id="{B8430734-4C5E-F44D-BB08-E993E7478E4A}"/>
              </a:ext>
            </a:extLst>
          </p:cNvPr>
          <p:cNvPicPr>
            <a:picLocks noChangeAspect="1"/>
          </p:cNvPicPr>
          <p:nvPr/>
        </p:nvPicPr>
        <p:blipFill>
          <a:blip r:embed="rId4"/>
          <a:stretch>
            <a:fillRect/>
          </a:stretch>
        </p:blipFill>
        <p:spPr>
          <a:xfrm>
            <a:off x="838200" y="4102100"/>
            <a:ext cx="11049000" cy="1295400"/>
          </a:xfrm>
          <a:prstGeom prst="rect">
            <a:avLst/>
          </a:prstGeom>
        </p:spPr>
      </p:pic>
    </p:spTree>
    <p:extLst>
      <p:ext uri="{BB962C8B-B14F-4D97-AF65-F5344CB8AC3E}">
        <p14:creationId xmlns:p14="http://schemas.microsoft.com/office/powerpoint/2010/main" val="2224416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a:t>Object </a:t>
            </a:r>
            <a:r>
              <a:rPr lang="en-US" dirty="0" err="1"/>
              <a:t>Destructuring</a:t>
            </a:r>
            <a:r>
              <a:rPr lang="en-US" dirty="0"/>
              <a:t> (2)</a:t>
            </a:r>
          </a:p>
        </p:txBody>
      </p:sp>
      <p:sp>
        <p:nvSpPr>
          <p:cNvPr id="8" name="TextBox 7">
            <a:extLst>
              <a:ext uri="{FF2B5EF4-FFF2-40B4-BE49-F238E27FC236}">
                <a16:creationId xmlns:a16="http://schemas.microsoft.com/office/drawing/2014/main" id="{B16E3E10-E94C-FF49-A44A-83D1CD64D33B}"/>
              </a:ext>
            </a:extLst>
          </p:cNvPr>
          <p:cNvSpPr txBox="1"/>
          <p:nvPr/>
        </p:nvSpPr>
        <p:spPr>
          <a:xfrm>
            <a:off x="838200" y="1187963"/>
            <a:ext cx="2730615" cy="400110"/>
          </a:xfrm>
          <a:prstGeom prst="rect">
            <a:avLst/>
          </a:prstGeom>
          <a:noFill/>
        </p:spPr>
        <p:txBody>
          <a:bodyPr wrap="square" rtlCol="0">
            <a:spAutoFit/>
          </a:bodyPr>
          <a:lstStyle/>
          <a:p>
            <a:r>
              <a:rPr lang="en-US" sz="2000" i="1" dirty="0">
                <a:solidFill>
                  <a:srgbClr val="346DBA"/>
                </a:solidFill>
              </a:rPr>
              <a:t>Property renaming</a:t>
            </a:r>
          </a:p>
        </p:txBody>
      </p:sp>
      <p:pic>
        <p:nvPicPr>
          <p:cNvPr id="3" name="Picture 2">
            <a:extLst>
              <a:ext uri="{FF2B5EF4-FFF2-40B4-BE49-F238E27FC236}">
                <a16:creationId xmlns:a16="http://schemas.microsoft.com/office/drawing/2014/main" id="{EEF5BD02-18F8-BB44-93F9-03D5BED4F6E8}"/>
              </a:ext>
            </a:extLst>
          </p:cNvPr>
          <p:cNvPicPr>
            <a:picLocks noChangeAspect="1"/>
          </p:cNvPicPr>
          <p:nvPr/>
        </p:nvPicPr>
        <p:blipFill>
          <a:blip r:embed="rId2"/>
          <a:stretch>
            <a:fillRect/>
          </a:stretch>
        </p:blipFill>
        <p:spPr>
          <a:xfrm>
            <a:off x="838200" y="1617685"/>
            <a:ext cx="11049000" cy="4584700"/>
          </a:xfrm>
          <a:prstGeom prst="rect">
            <a:avLst/>
          </a:prstGeom>
        </p:spPr>
      </p:pic>
    </p:spTree>
    <p:extLst>
      <p:ext uri="{BB962C8B-B14F-4D97-AF65-F5344CB8AC3E}">
        <p14:creationId xmlns:p14="http://schemas.microsoft.com/office/powerpoint/2010/main" val="481495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p:txBody>
          <a:bodyPr/>
          <a:lstStyle/>
          <a:p>
            <a:r>
              <a:rPr lang="en-US" dirty="0"/>
              <a:t>Why do we use TypeScript?</a:t>
            </a:r>
          </a:p>
          <a:p>
            <a:r>
              <a:rPr lang="en-US" dirty="0"/>
              <a:t>Basic Types &amp; Variable declarations.</a:t>
            </a:r>
          </a:p>
          <a:p>
            <a:r>
              <a:rPr lang="en-US" dirty="0"/>
              <a:t>Interfaces – Classes – Functions – Generics</a:t>
            </a:r>
          </a:p>
          <a:p>
            <a:r>
              <a:rPr lang="en-US" dirty="0"/>
              <a:t>Modules</a:t>
            </a:r>
          </a:p>
          <a:p>
            <a:r>
              <a:rPr lang="en-US" dirty="0"/>
              <a:t>Project Configuration</a:t>
            </a:r>
          </a:p>
          <a:p>
            <a:r>
              <a:rPr lang="en-US" dirty="0"/>
              <a:t>Q&amp;A</a:t>
            </a:r>
          </a:p>
          <a:p>
            <a:endParaRPr lang="en-US" dirty="0"/>
          </a:p>
          <a:p>
            <a:endParaRPr lang="en-US" dirty="0"/>
          </a:p>
        </p:txBody>
      </p:sp>
    </p:spTree>
    <p:extLst>
      <p:ext uri="{BB962C8B-B14F-4D97-AF65-F5344CB8AC3E}">
        <p14:creationId xmlns:p14="http://schemas.microsoft.com/office/powerpoint/2010/main" val="347319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a:t>Object </a:t>
            </a:r>
            <a:r>
              <a:rPr lang="en-US" dirty="0" err="1"/>
              <a:t>Destructuring</a:t>
            </a:r>
            <a:r>
              <a:rPr lang="en-US" dirty="0"/>
              <a:t> (3)</a:t>
            </a:r>
          </a:p>
        </p:txBody>
      </p:sp>
      <p:sp>
        <p:nvSpPr>
          <p:cNvPr id="8" name="TextBox 7">
            <a:extLst>
              <a:ext uri="{FF2B5EF4-FFF2-40B4-BE49-F238E27FC236}">
                <a16:creationId xmlns:a16="http://schemas.microsoft.com/office/drawing/2014/main" id="{B16E3E10-E94C-FF49-A44A-83D1CD64D33B}"/>
              </a:ext>
            </a:extLst>
          </p:cNvPr>
          <p:cNvSpPr txBox="1"/>
          <p:nvPr/>
        </p:nvSpPr>
        <p:spPr>
          <a:xfrm>
            <a:off x="838200" y="1187963"/>
            <a:ext cx="2730615" cy="400110"/>
          </a:xfrm>
          <a:prstGeom prst="rect">
            <a:avLst/>
          </a:prstGeom>
          <a:noFill/>
        </p:spPr>
        <p:txBody>
          <a:bodyPr wrap="square" rtlCol="0">
            <a:spAutoFit/>
          </a:bodyPr>
          <a:lstStyle/>
          <a:p>
            <a:r>
              <a:rPr lang="en-US" sz="2000" i="1" dirty="0">
                <a:solidFill>
                  <a:srgbClr val="346DBA"/>
                </a:solidFill>
              </a:rPr>
              <a:t>Default values</a:t>
            </a:r>
          </a:p>
        </p:txBody>
      </p:sp>
      <p:pic>
        <p:nvPicPr>
          <p:cNvPr id="5" name="Picture 4">
            <a:extLst>
              <a:ext uri="{FF2B5EF4-FFF2-40B4-BE49-F238E27FC236}">
                <a16:creationId xmlns:a16="http://schemas.microsoft.com/office/drawing/2014/main" id="{0DFBC1F4-D5B8-3146-A82C-CFF4AC01A28B}"/>
              </a:ext>
            </a:extLst>
          </p:cNvPr>
          <p:cNvPicPr>
            <a:picLocks noChangeAspect="1"/>
          </p:cNvPicPr>
          <p:nvPr/>
        </p:nvPicPr>
        <p:blipFill>
          <a:blip r:embed="rId2"/>
          <a:stretch>
            <a:fillRect/>
          </a:stretch>
        </p:blipFill>
        <p:spPr>
          <a:xfrm>
            <a:off x="838200" y="1617685"/>
            <a:ext cx="11049000" cy="1320800"/>
          </a:xfrm>
          <a:prstGeom prst="rect">
            <a:avLst/>
          </a:prstGeom>
        </p:spPr>
      </p:pic>
    </p:spTree>
    <p:extLst>
      <p:ext uri="{BB962C8B-B14F-4D97-AF65-F5344CB8AC3E}">
        <p14:creationId xmlns:p14="http://schemas.microsoft.com/office/powerpoint/2010/main" val="662315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a:t>Function arguments</a:t>
            </a:r>
          </a:p>
        </p:txBody>
      </p:sp>
      <p:sp>
        <p:nvSpPr>
          <p:cNvPr id="5" name="Text Placeholder 4">
            <a:extLst>
              <a:ext uri="{FF2B5EF4-FFF2-40B4-BE49-F238E27FC236}">
                <a16:creationId xmlns:a16="http://schemas.microsoft.com/office/drawing/2014/main" id="{2B7458C2-2B29-31DA-DC2A-96C4A93BCC3C}"/>
              </a:ext>
            </a:extLst>
          </p:cNvPr>
          <p:cNvSpPr>
            <a:spLocks noGrp="1"/>
          </p:cNvSpPr>
          <p:nvPr>
            <p:ph type="body" sz="quarter" idx="11"/>
          </p:nvPr>
        </p:nvSpPr>
        <p:spPr/>
        <p:txBody>
          <a:bodyPr/>
          <a:lstStyle/>
          <a:p>
            <a:endParaRPr lang="en-US"/>
          </a:p>
        </p:txBody>
      </p:sp>
      <p:pic>
        <p:nvPicPr>
          <p:cNvPr id="3" name="Picture 2">
            <a:extLst>
              <a:ext uri="{FF2B5EF4-FFF2-40B4-BE49-F238E27FC236}">
                <a16:creationId xmlns:a16="http://schemas.microsoft.com/office/drawing/2014/main" id="{2EFAEBBE-ED0D-6048-B10A-02B7C8C0A011}"/>
              </a:ext>
            </a:extLst>
          </p:cNvPr>
          <p:cNvPicPr>
            <a:picLocks noChangeAspect="1"/>
          </p:cNvPicPr>
          <p:nvPr/>
        </p:nvPicPr>
        <p:blipFill>
          <a:blip r:embed="rId2"/>
          <a:stretch>
            <a:fillRect/>
          </a:stretch>
        </p:blipFill>
        <p:spPr>
          <a:xfrm>
            <a:off x="838200" y="1158351"/>
            <a:ext cx="11049000" cy="1625600"/>
          </a:xfrm>
          <a:prstGeom prst="rect">
            <a:avLst/>
          </a:prstGeom>
        </p:spPr>
      </p:pic>
      <p:pic>
        <p:nvPicPr>
          <p:cNvPr id="7" name="Picture 6">
            <a:extLst>
              <a:ext uri="{FF2B5EF4-FFF2-40B4-BE49-F238E27FC236}">
                <a16:creationId xmlns:a16="http://schemas.microsoft.com/office/drawing/2014/main" id="{161BB7F7-72DB-0D4B-9AB5-EE0202409AEB}"/>
              </a:ext>
            </a:extLst>
          </p:cNvPr>
          <p:cNvPicPr>
            <a:picLocks noChangeAspect="1"/>
          </p:cNvPicPr>
          <p:nvPr/>
        </p:nvPicPr>
        <p:blipFill>
          <a:blip r:embed="rId3"/>
          <a:stretch>
            <a:fillRect/>
          </a:stretch>
        </p:blipFill>
        <p:spPr>
          <a:xfrm>
            <a:off x="891987" y="2819809"/>
            <a:ext cx="5600700" cy="1308100"/>
          </a:xfrm>
          <a:prstGeom prst="rect">
            <a:avLst/>
          </a:prstGeom>
        </p:spPr>
      </p:pic>
      <p:pic>
        <p:nvPicPr>
          <p:cNvPr id="9" name="Picture 8">
            <a:extLst>
              <a:ext uri="{FF2B5EF4-FFF2-40B4-BE49-F238E27FC236}">
                <a16:creationId xmlns:a16="http://schemas.microsoft.com/office/drawing/2014/main" id="{484B9F5E-161F-4D45-92FD-92328EC1F841}"/>
              </a:ext>
            </a:extLst>
          </p:cNvPr>
          <p:cNvPicPr>
            <a:picLocks noChangeAspect="1"/>
          </p:cNvPicPr>
          <p:nvPr/>
        </p:nvPicPr>
        <p:blipFill>
          <a:blip r:embed="rId4"/>
          <a:stretch>
            <a:fillRect/>
          </a:stretch>
        </p:blipFill>
        <p:spPr>
          <a:xfrm>
            <a:off x="838200" y="4163767"/>
            <a:ext cx="11010900" cy="2273300"/>
          </a:xfrm>
          <a:prstGeom prst="rect">
            <a:avLst/>
          </a:prstGeom>
        </p:spPr>
      </p:pic>
    </p:spTree>
    <p:extLst>
      <p:ext uri="{BB962C8B-B14F-4D97-AF65-F5344CB8AC3E}">
        <p14:creationId xmlns:p14="http://schemas.microsoft.com/office/powerpoint/2010/main" val="3598423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a:t>Spread</a:t>
            </a:r>
            <a:br>
              <a:rPr lang="en-US" dirty="0"/>
            </a:br>
            <a:endParaRPr lang="en-US" dirty="0"/>
          </a:p>
        </p:txBody>
      </p:sp>
      <p:sp>
        <p:nvSpPr>
          <p:cNvPr id="3" name="Text Placeholder 2">
            <a:extLst>
              <a:ext uri="{FF2B5EF4-FFF2-40B4-BE49-F238E27FC236}">
                <a16:creationId xmlns:a16="http://schemas.microsoft.com/office/drawing/2014/main" id="{CD4D9FE3-A7B9-92CE-D147-97C827BC6D41}"/>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C7E15B00-5CAD-6244-A9E3-47B0A252BB02}"/>
              </a:ext>
            </a:extLst>
          </p:cNvPr>
          <p:cNvPicPr>
            <a:picLocks noChangeAspect="1"/>
          </p:cNvPicPr>
          <p:nvPr/>
        </p:nvPicPr>
        <p:blipFill>
          <a:blip r:embed="rId2"/>
          <a:stretch>
            <a:fillRect/>
          </a:stretch>
        </p:blipFill>
        <p:spPr>
          <a:xfrm>
            <a:off x="838200" y="1235382"/>
            <a:ext cx="11010900" cy="2235200"/>
          </a:xfrm>
          <a:prstGeom prst="rect">
            <a:avLst/>
          </a:prstGeom>
        </p:spPr>
      </p:pic>
      <p:pic>
        <p:nvPicPr>
          <p:cNvPr id="6" name="Picture 5">
            <a:extLst>
              <a:ext uri="{FF2B5EF4-FFF2-40B4-BE49-F238E27FC236}">
                <a16:creationId xmlns:a16="http://schemas.microsoft.com/office/drawing/2014/main" id="{03A88931-3003-3F4E-A30B-722DC6A9EE6B}"/>
              </a:ext>
            </a:extLst>
          </p:cNvPr>
          <p:cNvPicPr>
            <a:picLocks noChangeAspect="1"/>
          </p:cNvPicPr>
          <p:nvPr/>
        </p:nvPicPr>
        <p:blipFill>
          <a:blip r:embed="rId3"/>
          <a:stretch>
            <a:fillRect/>
          </a:stretch>
        </p:blipFill>
        <p:spPr>
          <a:xfrm>
            <a:off x="838200" y="3547613"/>
            <a:ext cx="11010900" cy="1054100"/>
          </a:xfrm>
          <a:prstGeom prst="rect">
            <a:avLst/>
          </a:prstGeom>
        </p:spPr>
      </p:pic>
      <p:pic>
        <p:nvPicPr>
          <p:cNvPr id="8" name="Picture 7">
            <a:extLst>
              <a:ext uri="{FF2B5EF4-FFF2-40B4-BE49-F238E27FC236}">
                <a16:creationId xmlns:a16="http://schemas.microsoft.com/office/drawing/2014/main" id="{0AE825B3-1131-964C-A429-313501868A48}"/>
              </a:ext>
            </a:extLst>
          </p:cNvPr>
          <p:cNvPicPr>
            <a:picLocks noChangeAspect="1"/>
          </p:cNvPicPr>
          <p:nvPr/>
        </p:nvPicPr>
        <p:blipFill>
          <a:blip r:embed="rId4"/>
          <a:stretch>
            <a:fillRect/>
          </a:stretch>
        </p:blipFill>
        <p:spPr>
          <a:xfrm>
            <a:off x="838200" y="4678744"/>
            <a:ext cx="7594600" cy="368300"/>
          </a:xfrm>
          <a:prstGeom prst="rect">
            <a:avLst/>
          </a:prstGeom>
        </p:spPr>
      </p:pic>
      <p:pic>
        <p:nvPicPr>
          <p:cNvPr id="10" name="Picture 9">
            <a:extLst>
              <a:ext uri="{FF2B5EF4-FFF2-40B4-BE49-F238E27FC236}">
                <a16:creationId xmlns:a16="http://schemas.microsoft.com/office/drawing/2014/main" id="{86E648A7-C1A4-F54D-B9B1-50B0E695B852}"/>
              </a:ext>
            </a:extLst>
          </p:cNvPr>
          <p:cNvPicPr>
            <a:picLocks noChangeAspect="1"/>
          </p:cNvPicPr>
          <p:nvPr/>
        </p:nvPicPr>
        <p:blipFill>
          <a:blip r:embed="rId5"/>
          <a:stretch>
            <a:fillRect/>
          </a:stretch>
        </p:blipFill>
        <p:spPr>
          <a:xfrm>
            <a:off x="838200" y="5124075"/>
            <a:ext cx="11010900" cy="1016000"/>
          </a:xfrm>
          <a:prstGeom prst="rect">
            <a:avLst/>
          </a:prstGeom>
        </p:spPr>
      </p:pic>
    </p:spTree>
    <p:extLst>
      <p:ext uri="{BB962C8B-B14F-4D97-AF65-F5344CB8AC3E}">
        <p14:creationId xmlns:p14="http://schemas.microsoft.com/office/powerpoint/2010/main" val="2767351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3E4A7-4BE6-174E-BCAA-40E29BA7E46A}"/>
              </a:ext>
            </a:extLst>
          </p:cNvPr>
          <p:cNvSpPr>
            <a:spLocks noGrp="1"/>
          </p:cNvSpPr>
          <p:nvPr>
            <p:ph type="title"/>
          </p:nvPr>
        </p:nvSpPr>
        <p:spPr/>
        <p:txBody>
          <a:bodyPr/>
          <a:lstStyle/>
          <a:p>
            <a:r>
              <a:rPr lang="en-US" dirty="0"/>
              <a:t>Spread (2)</a:t>
            </a:r>
          </a:p>
        </p:txBody>
      </p:sp>
      <p:sp>
        <p:nvSpPr>
          <p:cNvPr id="5" name="Text Placeholder 4">
            <a:extLst>
              <a:ext uri="{FF2B5EF4-FFF2-40B4-BE49-F238E27FC236}">
                <a16:creationId xmlns:a16="http://schemas.microsoft.com/office/drawing/2014/main" id="{C3C0D002-22A5-8C80-C74C-6C40D4896B8E}"/>
              </a:ext>
            </a:extLst>
          </p:cNvPr>
          <p:cNvSpPr>
            <a:spLocks noGrp="1"/>
          </p:cNvSpPr>
          <p:nvPr>
            <p:ph type="body" sz="quarter" idx="11"/>
          </p:nvPr>
        </p:nvSpPr>
        <p:spPr/>
        <p:txBody>
          <a:bodyPr/>
          <a:lstStyle/>
          <a:p>
            <a:endParaRPr lang="en-US"/>
          </a:p>
        </p:txBody>
      </p:sp>
      <p:pic>
        <p:nvPicPr>
          <p:cNvPr id="3" name="Picture 2">
            <a:extLst>
              <a:ext uri="{FF2B5EF4-FFF2-40B4-BE49-F238E27FC236}">
                <a16:creationId xmlns:a16="http://schemas.microsoft.com/office/drawing/2014/main" id="{3BFDEC09-59CE-014C-8096-17CC05F780E1}"/>
              </a:ext>
            </a:extLst>
          </p:cNvPr>
          <p:cNvPicPr>
            <a:picLocks noChangeAspect="1"/>
          </p:cNvPicPr>
          <p:nvPr/>
        </p:nvPicPr>
        <p:blipFill>
          <a:blip r:embed="rId2"/>
          <a:stretch>
            <a:fillRect/>
          </a:stretch>
        </p:blipFill>
        <p:spPr>
          <a:xfrm>
            <a:off x="838200" y="1176280"/>
            <a:ext cx="11010900" cy="4826000"/>
          </a:xfrm>
          <a:prstGeom prst="rect">
            <a:avLst/>
          </a:prstGeom>
        </p:spPr>
      </p:pic>
    </p:spTree>
    <p:extLst>
      <p:ext uri="{BB962C8B-B14F-4D97-AF65-F5344CB8AC3E}">
        <p14:creationId xmlns:p14="http://schemas.microsoft.com/office/powerpoint/2010/main" val="3133876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7069BD-B433-8A3E-7F17-5D67A7542729}"/>
              </a:ext>
            </a:extLst>
          </p:cNvPr>
          <p:cNvSpPr>
            <a:spLocks noGrp="1"/>
          </p:cNvSpPr>
          <p:nvPr>
            <p:ph type="body" sz="quarter" idx="15"/>
          </p:nvPr>
        </p:nvSpPr>
        <p:spPr/>
        <p:txBody>
          <a:bodyPr/>
          <a:lstStyle/>
          <a:p>
            <a:r>
              <a:rPr lang="en-US" dirty="0"/>
              <a:t>Interfaces – Classes – Functions</a:t>
            </a:r>
          </a:p>
        </p:txBody>
      </p:sp>
      <p:sp>
        <p:nvSpPr>
          <p:cNvPr id="3" name="Text Placeholder 2">
            <a:extLst>
              <a:ext uri="{FF2B5EF4-FFF2-40B4-BE49-F238E27FC236}">
                <a16:creationId xmlns:a16="http://schemas.microsoft.com/office/drawing/2014/main" id="{25BA63B8-A24D-1230-50BD-9C11C281ACC6}"/>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551786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4F6C87D-8207-3D38-D09C-28E2C5B9D21B}"/>
              </a:ext>
            </a:extLst>
          </p:cNvPr>
          <p:cNvSpPr>
            <a:spLocks noGrp="1"/>
          </p:cNvSpPr>
          <p:nvPr>
            <p:ph type="title"/>
          </p:nvPr>
        </p:nvSpPr>
        <p:spPr/>
        <p:txBody>
          <a:bodyPr/>
          <a:lstStyle/>
          <a:p>
            <a:r>
              <a:rPr lang="en-US" dirty="0"/>
              <a:t>Interfaces</a:t>
            </a:r>
          </a:p>
        </p:txBody>
      </p:sp>
      <p:sp>
        <p:nvSpPr>
          <p:cNvPr id="7" name="Text Placeholder 6">
            <a:extLst>
              <a:ext uri="{FF2B5EF4-FFF2-40B4-BE49-F238E27FC236}">
                <a16:creationId xmlns:a16="http://schemas.microsoft.com/office/drawing/2014/main" id="{AEBB9883-75B6-D03C-28D5-D8660505E79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5521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nchor="t">
            <a:normAutofit/>
          </a:bodyPr>
          <a:lstStyle/>
          <a:p>
            <a:r>
              <a:rPr lang="en-US" dirty="0"/>
              <a:t>Interfaces</a:t>
            </a:r>
          </a:p>
        </p:txBody>
      </p:sp>
      <p:pic>
        <p:nvPicPr>
          <p:cNvPr id="5" name="Picture 4">
            <a:extLst>
              <a:ext uri="{FF2B5EF4-FFF2-40B4-BE49-F238E27FC236}">
                <a16:creationId xmlns:a16="http://schemas.microsoft.com/office/drawing/2014/main" id="{03FC3357-5D21-F74C-9C53-A50A002519C2}"/>
              </a:ext>
            </a:extLst>
          </p:cNvPr>
          <p:cNvPicPr>
            <a:picLocks noChangeAspect="1"/>
          </p:cNvPicPr>
          <p:nvPr/>
        </p:nvPicPr>
        <p:blipFill>
          <a:blip r:embed="rId2"/>
          <a:stretch>
            <a:fillRect/>
          </a:stretch>
        </p:blipFill>
        <p:spPr>
          <a:xfrm>
            <a:off x="838200" y="2064529"/>
            <a:ext cx="10515600" cy="3180966"/>
          </a:xfrm>
          <a:prstGeom prst="rect">
            <a:avLst/>
          </a:prstGeom>
          <a:noFill/>
        </p:spPr>
      </p:pic>
    </p:spTree>
    <p:extLst>
      <p:ext uri="{BB962C8B-B14F-4D97-AF65-F5344CB8AC3E}">
        <p14:creationId xmlns:p14="http://schemas.microsoft.com/office/powerpoint/2010/main" val="33229549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15DD171-0424-BB4C-B026-E85B6B461073}"/>
              </a:ext>
            </a:extLst>
          </p:cNvPr>
          <p:cNvSpPr txBox="1"/>
          <p:nvPr/>
        </p:nvSpPr>
        <p:spPr>
          <a:xfrm>
            <a:off x="838199" y="851192"/>
            <a:ext cx="3276974" cy="400110"/>
          </a:xfrm>
          <a:prstGeom prst="rect">
            <a:avLst/>
          </a:prstGeom>
          <a:noFill/>
        </p:spPr>
        <p:txBody>
          <a:bodyPr wrap="square" rtlCol="0">
            <a:spAutoFit/>
          </a:bodyPr>
          <a:lstStyle/>
          <a:p>
            <a:r>
              <a:rPr lang="en-US" sz="2000" dirty="0">
                <a:solidFill>
                  <a:schemeClr val="bg1"/>
                </a:solidFill>
              </a:rPr>
              <a:t>Optional Properties</a:t>
            </a:r>
          </a:p>
        </p:txBody>
      </p:sp>
      <p:pic>
        <p:nvPicPr>
          <p:cNvPr id="2" name="Picture 1">
            <a:extLst>
              <a:ext uri="{FF2B5EF4-FFF2-40B4-BE49-F238E27FC236}">
                <a16:creationId xmlns:a16="http://schemas.microsoft.com/office/drawing/2014/main" id="{4AF77CD0-47AF-6845-A29B-B88CD529BE44}"/>
              </a:ext>
            </a:extLst>
          </p:cNvPr>
          <p:cNvPicPr>
            <a:picLocks noChangeAspect="1"/>
          </p:cNvPicPr>
          <p:nvPr/>
        </p:nvPicPr>
        <p:blipFill>
          <a:blip r:embed="rId2"/>
          <a:stretch>
            <a:fillRect/>
          </a:stretch>
        </p:blipFill>
        <p:spPr>
          <a:xfrm>
            <a:off x="838200" y="1158351"/>
            <a:ext cx="11049000" cy="5562600"/>
          </a:xfrm>
          <a:prstGeom prst="rect">
            <a:avLst/>
          </a:prstGeom>
        </p:spPr>
      </p:pic>
      <p:sp>
        <p:nvSpPr>
          <p:cNvPr id="3" name="Title 2">
            <a:extLst>
              <a:ext uri="{FF2B5EF4-FFF2-40B4-BE49-F238E27FC236}">
                <a16:creationId xmlns:a16="http://schemas.microsoft.com/office/drawing/2014/main" id="{08AFDBCF-6157-91C6-8058-39ECC40B9175}"/>
              </a:ext>
            </a:extLst>
          </p:cNvPr>
          <p:cNvSpPr>
            <a:spLocks noGrp="1"/>
          </p:cNvSpPr>
          <p:nvPr>
            <p:ph type="title"/>
          </p:nvPr>
        </p:nvSpPr>
        <p:spPr/>
        <p:txBody>
          <a:bodyPr/>
          <a:lstStyle/>
          <a:p>
            <a:r>
              <a:rPr lang="en-US" dirty="0"/>
              <a:t>Interface</a:t>
            </a:r>
          </a:p>
        </p:txBody>
      </p:sp>
    </p:spTree>
    <p:extLst>
      <p:ext uri="{BB962C8B-B14F-4D97-AF65-F5344CB8AC3E}">
        <p14:creationId xmlns:p14="http://schemas.microsoft.com/office/powerpoint/2010/main" val="1848697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5F4B26-EFC0-BE46-B982-B09B2D1F62C7}"/>
              </a:ext>
            </a:extLst>
          </p:cNvPr>
          <p:cNvPicPr>
            <a:picLocks noChangeAspect="1"/>
          </p:cNvPicPr>
          <p:nvPr/>
        </p:nvPicPr>
        <p:blipFill>
          <a:blip r:embed="rId2"/>
          <a:stretch>
            <a:fillRect/>
          </a:stretch>
        </p:blipFill>
        <p:spPr>
          <a:xfrm>
            <a:off x="838200" y="1158351"/>
            <a:ext cx="11049000" cy="1308100"/>
          </a:xfrm>
          <a:prstGeom prst="rect">
            <a:avLst/>
          </a:prstGeom>
        </p:spPr>
      </p:pic>
      <p:pic>
        <p:nvPicPr>
          <p:cNvPr id="5" name="Picture 4">
            <a:extLst>
              <a:ext uri="{FF2B5EF4-FFF2-40B4-BE49-F238E27FC236}">
                <a16:creationId xmlns:a16="http://schemas.microsoft.com/office/drawing/2014/main" id="{DB4FF7B8-E499-FE41-88DF-A4B14549DEA5}"/>
              </a:ext>
            </a:extLst>
          </p:cNvPr>
          <p:cNvPicPr>
            <a:picLocks noChangeAspect="1"/>
          </p:cNvPicPr>
          <p:nvPr/>
        </p:nvPicPr>
        <p:blipFill>
          <a:blip r:embed="rId3"/>
          <a:stretch>
            <a:fillRect/>
          </a:stretch>
        </p:blipFill>
        <p:spPr>
          <a:xfrm>
            <a:off x="838200" y="2535109"/>
            <a:ext cx="11049000" cy="1968500"/>
          </a:xfrm>
          <a:prstGeom prst="rect">
            <a:avLst/>
          </a:prstGeom>
        </p:spPr>
      </p:pic>
      <p:sp>
        <p:nvSpPr>
          <p:cNvPr id="2" name="Title 1">
            <a:extLst>
              <a:ext uri="{FF2B5EF4-FFF2-40B4-BE49-F238E27FC236}">
                <a16:creationId xmlns:a16="http://schemas.microsoft.com/office/drawing/2014/main" id="{8D9056F7-50BA-6A25-871A-2040F86C83BE}"/>
              </a:ext>
            </a:extLst>
          </p:cNvPr>
          <p:cNvSpPr>
            <a:spLocks noGrp="1"/>
          </p:cNvSpPr>
          <p:nvPr>
            <p:ph type="title"/>
          </p:nvPr>
        </p:nvSpPr>
        <p:spPr/>
        <p:txBody>
          <a:bodyPr/>
          <a:lstStyle/>
          <a:p>
            <a:r>
              <a:rPr lang="en-US" dirty="0"/>
              <a:t>Function</a:t>
            </a:r>
          </a:p>
        </p:txBody>
      </p:sp>
    </p:spTree>
    <p:extLst>
      <p:ext uri="{BB962C8B-B14F-4D97-AF65-F5344CB8AC3E}">
        <p14:creationId xmlns:p14="http://schemas.microsoft.com/office/powerpoint/2010/main" val="3973103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C445DA-4EF6-B84E-BC34-DDD492973FD8}"/>
              </a:ext>
            </a:extLst>
          </p:cNvPr>
          <p:cNvPicPr>
            <a:picLocks noChangeAspect="1"/>
          </p:cNvPicPr>
          <p:nvPr/>
        </p:nvPicPr>
        <p:blipFill>
          <a:blip r:embed="rId2"/>
          <a:stretch>
            <a:fillRect/>
          </a:stretch>
        </p:blipFill>
        <p:spPr>
          <a:xfrm>
            <a:off x="838200" y="1158351"/>
            <a:ext cx="11049000" cy="2870200"/>
          </a:xfrm>
          <a:prstGeom prst="rect">
            <a:avLst/>
          </a:prstGeom>
        </p:spPr>
      </p:pic>
      <p:sp>
        <p:nvSpPr>
          <p:cNvPr id="3" name="Title 2">
            <a:extLst>
              <a:ext uri="{FF2B5EF4-FFF2-40B4-BE49-F238E27FC236}">
                <a16:creationId xmlns:a16="http://schemas.microsoft.com/office/drawing/2014/main" id="{1F9230DB-0852-D94F-73D7-DA3E469D92B3}"/>
              </a:ext>
            </a:extLst>
          </p:cNvPr>
          <p:cNvSpPr>
            <a:spLocks noGrp="1"/>
          </p:cNvSpPr>
          <p:nvPr>
            <p:ph type="title"/>
          </p:nvPr>
        </p:nvSpPr>
        <p:spPr/>
        <p:txBody>
          <a:bodyPr/>
          <a:lstStyle/>
          <a:p>
            <a:r>
              <a:rPr lang="en-US" dirty="0"/>
              <a:t>Indexable</a:t>
            </a:r>
          </a:p>
        </p:txBody>
      </p:sp>
      <p:sp>
        <p:nvSpPr>
          <p:cNvPr id="4" name="Text Placeholder 3">
            <a:extLst>
              <a:ext uri="{FF2B5EF4-FFF2-40B4-BE49-F238E27FC236}">
                <a16:creationId xmlns:a16="http://schemas.microsoft.com/office/drawing/2014/main" id="{122E1B3C-A6E9-B986-5546-934034D046E8}"/>
              </a:ext>
            </a:extLst>
          </p:cNvPr>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30031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86C44-AD11-8A44-B415-3D397E0C8CE1}"/>
              </a:ext>
            </a:extLst>
          </p:cNvPr>
          <p:cNvSpPr>
            <a:spLocks noGrp="1"/>
          </p:cNvSpPr>
          <p:nvPr>
            <p:ph type="title"/>
          </p:nvPr>
        </p:nvSpPr>
        <p:spPr/>
        <p:txBody>
          <a:bodyPr/>
          <a:lstStyle/>
          <a:p>
            <a:r>
              <a:rPr lang="en-US" dirty="0">
                <a:solidFill>
                  <a:schemeClr val="tx1"/>
                </a:solidFill>
              </a:rPr>
              <a:t>Why do we use TypeScript</a:t>
            </a:r>
          </a:p>
        </p:txBody>
      </p:sp>
      <p:sp>
        <p:nvSpPr>
          <p:cNvPr id="5" name="Text Placeholder 4">
            <a:extLst>
              <a:ext uri="{FF2B5EF4-FFF2-40B4-BE49-F238E27FC236}">
                <a16:creationId xmlns:a16="http://schemas.microsoft.com/office/drawing/2014/main" id="{77F4537C-3A3C-3C4B-9A23-DB256E5D968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2880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3E24A0-09BC-1349-9085-692C9839B045}"/>
              </a:ext>
            </a:extLst>
          </p:cNvPr>
          <p:cNvPicPr>
            <a:picLocks noChangeAspect="1"/>
          </p:cNvPicPr>
          <p:nvPr/>
        </p:nvPicPr>
        <p:blipFill>
          <a:blip r:embed="rId2"/>
          <a:stretch>
            <a:fillRect/>
          </a:stretch>
        </p:blipFill>
        <p:spPr>
          <a:xfrm>
            <a:off x="838200" y="1158351"/>
            <a:ext cx="11049000" cy="4394200"/>
          </a:xfrm>
          <a:prstGeom prst="rect">
            <a:avLst/>
          </a:prstGeom>
        </p:spPr>
      </p:pic>
      <p:sp>
        <p:nvSpPr>
          <p:cNvPr id="2" name="Title 1">
            <a:extLst>
              <a:ext uri="{FF2B5EF4-FFF2-40B4-BE49-F238E27FC236}">
                <a16:creationId xmlns:a16="http://schemas.microsoft.com/office/drawing/2014/main" id="{EC15BF20-52F6-52F9-164C-D6104DB887E3}"/>
              </a:ext>
            </a:extLst>
          </p:cNvPr>
          <p:cNvSpPr>
            <a:spLocks noGrp="1"/>
          </p:cNvSpPr>
          <p:nvPr>
            <p:ph type="title"/>
          </p:nvPr>
        </p:nvSpPr>
        <p:spPr/>
        <p:txBody>
          <a:bodyPr/>
          <a:lstStyle/>
          <a:p>
            <a:r>
              <a:rPr lang="en-US" dirty="0"/>
              <a:t>Indexable</a:t>
            </a:r>
          </a:p>
        </p:txBody>
      </p:sp>
    </p:spTree>
    <p:extLst>
      <p:ext uri="{BB962C8B-B14F-4D97-AF65-F5344CB8AC3E}">
        <p14:creationId xmlns:p14="http://schemas.microsoft.com/office/powerpoint/2010/main" val="1858548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AC1CA2-A78C-194D-8EB5-8BAACB9CC6B7}"/>
              </a:ext>
            </a:extLst>
          </p:cNvPr>
          <p:cNvPicPr>
            <a:picLocks noChangeAspect="1"/>
          </p:cNvPicPr>
          <p:nvPr/>
        </p:nvPicPr>
        <p:blipFill>
          <a:blip r:embed="rId2"/>
          <a:stretch>
            <a:fillRect/>
          </a:stretch>
        </p:blipFill>
        <p:spPr>
          <a:xfrm>
            <a:off x="838200" y="1158351"/>
            <a:ext cx="11049000" cy="1993900"/>
          </a:xfrm>
          <a:prstGeom prst="rect">
            <a:avLst/>
          </a:prstGeom>
        </p:spPr>
      </p:pic>
      <p:sp>
        <p:nvSpPr>
          <p:cNvPr id="3" name="Title 2">
            <a:extLst>
              <a:ext uri="{FF2B5EF4-FFF2-40B4-BE49-F238E27FC236}">
                <a16:creationId xmlns:a16="http://schemas.microsoft.com/office/drawing/2014/main" id="{6B030117-FA23-4FE5-ADCC-6147CF6F4B4A}"/>
              </a:ext>
            </a:extLst>
          </p:cNvPr>
          <p:cNvSpPr>
            <a:spLocks noGrp="1"/>
          </p:cNvSpPr>
          <p:nvPr>
            <p:ph type="title"/>
          </p:nvPr>
        </p:nvSpPr>
        <p:spPr/>
        <p:txBody>
          <a:bodyPr/>
          <a:lstStyle/>
          <a:p>
            <a:r>
              <a:rPr lang="en-US" dirty="0"/>
              <a:t>Indexable</a:t>
            </a:r>
          </a:p>
        </p:txBody>
      </p:sp>
    </p:spTree>
    <p:extLst>
      <p:ext uri="{BB962C8B-B14F-4D97-AF65-F5344CB8AC3E}">
        <p14:creationId xmlns:p14="http://schemas.microsoft.com/office/powerpoint/2010/main" val="1663656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3D0685-95BE-4C4F-AFB5-2BC9BACE3693}"/>
              </a:ext>
            </a:extLst>
          </p:cNvPr>
          <p:cNvSpPr txBox="1"/>
          <p:nvPr/>
        </p:nvSpPr>
        <p:spPr>
          <a:xfrm>
            <a:off x="838200" y="944142"/>
            <a:ext cx="3142129" cy="400110"/>
          </a:xfrm>
          <a:prstGeom prst="rect">
            <a:avLst/>
          </a:prstGeom>
          <a:noFill/>
        </p:spPr>
        <p:txBody>
          <a:bodyPr wrap="square" rtlCol="0">
            <a:spAutoFit/>
          </a:bodyPr>
          <a:lstStyle/>
          <a:p>
            <a:r>
              <a:rPr lang="en-US" sz="2000" i="1" dirty="0">
                <a:solidFill>
                  <a:srgbClr val="346DBA"/>
                </a:solidFill>
              </a:rPr>
              <a:t>Implementing an interface</a:t>
            </a:r>
          </a:p>
        </p:txBody>
      </p:sp>
      <p:pic>
        <p:nvPicPr>
          <p:cNvPr id="7" name="Picture 6">
            <a:extLst>
              <a:ext uri="{FF2B5EF4-FFF2-40B4-BE49-F238E27FC236}">
                <a16:creationId xmlns:a16="http://schemas.microsoft.com/office/drawing/2014/main" id="{361D1E77-29EF-8443-94A0-BFD6EE3C0F12}"/>
              </a:ext>
            </a:extLst>
          </p:cNvPr>
          <p:cNvPicPr>
            <a:picLocks noChangeAspect="1"/>
          </p:cNvPicPr>
          <p:nvPr/>
        </p:nvPicPr>
        <p:blipFill>
          <a:blip r:embed="rId2"/>
          <a:stretch>
            <a:fillRect/>
          </a:stretch>
        </p:blipFill>
        <p:spPr>
          <a:xfrm>
            <a:off x="838200" y="1373864"/>
            <a:ext cx="11049000" cy="4076700"/>
          </a:xfrm>
          <a:prstGeom prst="rect">
            <a:avLst/>
          </a:prstGeom>
        </p:spPr>
      </p:pic>
      <p:pic>
        <p:nvPicPr>
          <p:cNvPr id="8" name="Picture 7">
            <a:extLst>
              <a:ext uri="{FF2B5EF4-FFF2-40B4-BE49-F238E27FC236}">
                <a16:creationId xmlns:a16="http://schemas.microsoft.com/office/drawing/2014/main" id="{B48F21C2-1F04-484B-818D-20BD7AE99D06}"/>
              </a:ext>
            </a:extLst>
          </p:cNvPr>
          <p:cNvPicPr>
            <a:picLocks noChangeAspect="1"/>
          </p:cNvPicPr>
          <p:nvPr/>
        </p:nvPicPr>
        <p:blipFill>
          <a:blip r:embed="rId3"/>
          <a:stretch>
            <a:fillRect/>
          </a:stretch>
        </p:blipFill>
        <p:spPr>
          <a:xfrm>
            <a:off x="838200" y="5602292"/>
            <a:ext cx="11049000" cy="774700"/>
          </a:xfrm>
          <a:prstGeom prst="rect">
            <a:avLst/>
          </a:prstGeom>
        </p:spPr>
      </p:pic>
      <p:sp>
        <p:nvSpPr>
          <p:cNvPr id="10" name="Title 9">
            <a:extLst>
              <a:ext uri="{FF2B5EF4-FFF2-40B4-BE49-F238E27FC236}">
                <a16:creationId xmlns:a16="http://schemas.microsoft.com/office/drawing/2014/main" id="{C6890C33-0D14-5B42-9A0E-B9244B39443E}"/>
              </a:ext>
            </a:extLst>
          </p:cNvPr>
          <p:cNvSpPr>
            <a:spLocks noGrp="1"/>
          </p:cNvSpPr>
          <p:nvPr>
            <p:ph type="title"/>
          </p:nvPr>
        </p:nvSpPr>
        <p:spPr/>
        <p:txBody>
          <a:bodyPr>
            <a:normAutofit/>
          </a:bodyPr>
          <a:lstStyle/>
          <a:p>
            <a:r>
              <a:rPr lang="en-US" dirty="0"/>
              <a:t>class</a:t>
            </a:r>
          </a:p>
        </p:txBody>
      </p:sp>
    </p:spTree>
    <p:extLst>
      <p:ext uri="{BB962C8B-B14F-4D97-AF65-F5344CB8AC3E}">
        <p14:creationId xmlns:p14="http://schemas.microsoft.com/office/powerpoint/2010/main" val="888107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D811F3-66E7-7B40-A6BA-32930C5C47CF}"/>
              </a:ext>
            </a:extLst>
          </p:cNvPr>
          <p:cNvPicPr>
            <a:picLocks noChangeAspect="1"/>
          </p:cNvPicPr>
          <p:nvPr/>
        </p:nvPicPr>
        <p:blipFill>
          <a:blip r:embed="rId2"/>
          <a:stretch>
            <a:fillRect/>
          </a:stretch>
        </p:blipFill>
        <p:spPr>
          <a:xfrm>
            <a:off x="838200" y="1158351"/>
            <a:ext cx="11049000" cy="5245100"/>
          </a:xfrm>
          <a:prstGeom prst="rect">
            <a:avLst/>
          </a:prstGeom>
        </p:spPr>
      </p:pic>
      <p:sp>
        <p:nvSpPr>
          <p:cNvPr id="3" name="Title 2">
            <a:extLst>
              <a:ext uri="{FF2B5EF4-FFF2-40B4-BE49-F238E27FC236}">
                <a16:creationId xmlns:a16="http://schemas.microsoft.com/office/drawing/2014/main" id="{AF8C9944-E5D7-F413-3823-71A55B076611}"/>
              </a:ext>
            </a:extLst>
          </p:cNvPr>
          <p:cNvSpPr>
            <a:spLocks noGrp="1"/>
          </p:cNvSpPr>
          <p:nvPr>
            <p:ph type="title"/>
          </p:nvPr>
        </p:nvSpPr>
        <p:spPr/>
        <p:txBody>
          <a:bodyPr/>
          <a:lstStyle/>
          <a:p>
            <a:r>
              <a:rPr lang="en-US" dirty="0"/>
              <a:t>Extending interfaces</a:t>
            </a:r>
          </a:p>
        </p:txBody>
      </p:sp>
    </p:spTree>
    <p:extLst>
      <p:ext uri="{BB962C8B-B14F-4D97-AF65-F5344CB8AC3E}">
        <p14:creationId xmlns:p14="http://schemas.microsoft.com/office/powerpoint/2010/main" val="855640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687A5C-F463-BD40-860B-67323BDB3965}"/>
              </a:ext>
            </a:extLst>
          </p:cNvPr>
          <p:cNvPicPr>
            <a:picLocks noChangeAspect="1"/>
          </p:cNvPicPr>
          <p:nvPr/>
        </p:nvPicPr>
        <p:blipFill>
          <a:blip r:embed="rId2"/>
          <a:stretch>
            <a:fillRect/>
          </a:stretch>
        </p:blipFill>
        <p:spPr>
          <a:xfrm>
            <a:off x="838200" y="944142"/>
            <a:ext cx="11049000" cy="5778500"/>
          </a:xfrm>
          <a:prstGeom prst="rect">
            <a:avLst/>
          </a:prstGeom>
        </p:spPr>
      </p:pic>
      <p:sp>
        <p:nvSpPr>
          <p:cNvPr id="7" name="Title 6">
            <a:extLst>
              <a:ext uri="{FF2B5EF4-FFF2-40B4-BE49-F238E27FC236}">
                <a16:creationId xmlns:a16="http://schemas.microsoft.com/office/drawing/2014/main" id="{F9C8DC72-BB70-5C48-BE36-776592849C00}"/>
              </a:ext>
            </a:extLst>
          </p:cNvPr>
          <p:cNvSpPr>
            <a:spLocks noGrp="1"/>
          </p:cNvSpPr>
          <p:nvPr>
            <p:ph type="title"/>
          </p:nvPr>
        </p:nvSpPr>
        <p:spPr/>
        <p:txBody>
          <a:bodyPr>
            <a:normAutofit/>
          </a:bodyPr>
          <a:lstStyle/>
          <a:p>
            <a:r>
              <a:rPr lang="en-US" dirty="0"/>
              <a:t>Hybrid Types</a:t>
            </a:r>
          </a:p>
        </p:txBody>
      </p:sp>
    </p:spTree>
    <p:extLst>
      <p:ext uri="{BB962C8B-B14F-4D97-AF65-F5344CB8AC3E}">
        <p14:creationId xmlns:p14="http://schemas.microsoft.com/office/powerpoint/2010/main" val="5663290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B700C-731B-164F-B019-61EA021DA977}"/>
              </a:ext>
            </a:extLst>
          </p:cNvPr>
          <p:cNvPicPr>
            <a:picLocks noChangeAspect="1"/>
          </p:cNvPicPr>
          <p:nvPr/>
        </p:nvPicPr>
        <p:blipFill>
          <a:blip r:embed="rId2"/>
          <a:stretch>
            <a:fillRect/>
          </a:stretch>
        </p:blipFill>
        <p:spPr>
          <a:xfrm>
            <a:off x="1272989" y="1158351"/>
            <a:ext cx="7990632" cy="5666920"/>
          </a:xfrm>
          <a:prstGeom prst="rect">
            <a:avLst/>
          </a:prstGeom>
        </p:spPr>
      </p:pic>
      <p:sp>
        <p:nvSpPr>
          <p:cNvPr id="7" name="Title 6">
            <a:extLst>
              <a:ext uri="{FF2B5EF4-FFF2-40B4-BE49-F238E27FC236}">
                <a16:creationId xmlns:a16="http://schemas.microsoft.com/office/drawing/2014/main" id="{C408A9AD-E2E6-674A-A2FF-E555615C7449}"/>
              </a:ext>
            </a:extLst>
          </p:cNvPr>
          <p:cNvSpPr>
            <a:spLocks noGrp="1"/>
          </p:cNvSpPr>
          <p:nvPr>
            <p:ph type="title"/>
          </p:nvPr>
        </p:nvSpPr>
        <p:spPr/>
        <p:txBody>
          <a:bodyPr>
            <a:normAutofit/>
          </a:bodyPr>
          <a:lstStyle/>
          <a:p>
            <a:r>
              <a:rPr lang="en-US" dirty="0"/>
              <a:t>implement</a:t>
            </a:r>
          </a:p>
        </p:txBody>
      </p:sp>
    </p:spTree>
    <p:extLst>
      <p:ext uri="{BB962C8B-B14F-4D97-AF65-F5344CB8AC3E}">
        <p14:creationId xmlns:p14="http://schemas.microsoft.com/office/powerpoint/2010/main" val="3145856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817-C625-EE47-8FE3-FB05C29D6015}"/>
              </a:ext>
            </a:extLst>
          </p:cNvPr>
          <p:cNvSpPr>
            <a:spLocks noGrp="1"/>
          </p:cNvSpPr>
          <p:nvPr>
            <p:ph type="title"/>
          </p:nvPr>
        </p:nvSpPr>
        <p:spPr/>
        <p:txBody>
          <a:bodyPr/>
          <a:lstStyle/>
          <a:p>
            <a:r>
              <a:rPr lang="en-US" dirty="0"/>
              <a:t>Classes</a:t>
            </a:r>
          </a:p>
        </p:txBody>
      </p:sp>
      <p:sp>
        <p:nvSpPr>
          <p:cNvPr id="3" name="Text Placeholder 2">
            <a:extLst>
              <a:ext uri="{FF2B5EF4-FFF2-40B4-BE49-F238E27FC236}">
                <a16:creationId xmlns:a16="http://schemas.microsoft.com/office/drawing/2014/main" id="{8614ABCB-D6EC-5841-B9F6-33601E4D42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80269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normAutofit/>
          </a:bodyPr>
          <a:lstStyle/>
          <a:p>
            <a:r>
              <a:rPr lang="en-US" dirty="0"/>
              <a:t>Classes</a:t>
            </a:r>
          </a:p>
        </p:txBody>
      </p:sp>
      <p:pic>
        <p:nvPicPr>
          <p:cNvPr id="3" name="Picture 2">
            <a:extLst>
              <a:ext uri="{FF2B5EF4-FFF2-40B4-BE49-F238E27FC236}">
                <a16:creationId xmlns:a16="http://schemas.microsoft.com/office/drawing/2014/main" id="{D3A9D38F-3B24-E647-9A6C-9CA9EF4B781F}"/>
              </a:ext>
            </a:extLst>
          </p:cNvPr>
          <p:cNvPicPr>
            <a:picLocks noChangeAspect="1"/>
          </p:cNvPicPr>
          <p:nvPr/>
        </p:nvPicPr>
        <p:blipFill>
          <a:blip r:embed="rId2"/>
          <a:stretch>
            <a:fillRect/>
          </a:stretch>
        </p:blipFill>
        <p:spPr>
          <a:xfrm>
            <a:off x="571500" y="1212987"/>
            <a:ext cx="11049000" cy="3708400"/>
          </a:xfrm>
          <a:prstGeom prst="rect">
            <a:avLst/>
          </a:prstGeom>
        </p:spPr>
      </p:pic>
    </p:spTree>
    <p:extLst>
      <p:ext uri="{BB962C8B-B14F-4D97-AF65-F5344CB8AC3E}">
        <p14:creationId xmlns:p14="http://schemas.microsoft.com/office/powerpoint/2010/main" val="1598699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6ACEBB-3916-9740-8BA9-097A84EB159A}"/>
              </a:ext>
            </a:extLst>
          </p:cNvPr>
          <p:cNvPicPr>
            <a:picLocks noChangeAspect="1"/>
          </p:cNvPicPr>
          <p:nvPr/>
        </p:nvPicPr>
        <p:blipFill>
          <a:blip r:embed="rId2"/>
          <a:stretch>
            <a:fillRect/>
          </a:stretch>
        </p:blipFill>
        <p:spPr>
          <a:xfrm>
            <a:off x="838200" y="1158351"/>
            <a:ext cx="11049000" cy="5130800"/>
          </a:xfrm>
          <a:prstGeom prst="rect">
            <a:avLst/>
          </a:prstGeom>
        </p:spPr>
      </p:pic>
      <p:sp>
        <p:nvSpPr>
          <p:cNvPr id="2" name="Title 1">
            <a:extLst>
              <a:ext uri="{FF2B5EF4-FFF2-40B4-BE49-F238E27FC236}">
                <a16:creationId xmlns:a16="http://schemas.microsoft.com/office/drawing/2014/main" id="{FA4FDADC-29FE-73CF-2426-6393C800068D}"/>
              </a:ext>
            </a:extLst>
          </p:cNvPr>
          <p:cNvSpPr>
            <a:spLocks noGrp="1"/>
          </p:cNvSpPr>
          <p:nvPr>
            <p:ph type="title"/>
          </p:nvPr>
        </p:nvSpPr>
        <p:spPr/>
        <p:txBody>
          <a:bodyPr/>
          <a:lstStyle/>
          <a:p>
            <a:r>
              <a:rPr lang="en-US" dirty="0"/>
              <a:t>Inheritance</a:t>
            </a:r>
          </a:p>
        </p:txBody>
      </p:sp>
    </p:spTree>
    <p:extLst>
      <p:ext uri="{BB962C8B-B14F-4D97-AF65-F5344CB8AC3E}">
        <p14:creationId xmlns:p14="http://schemas.microsoft.com/office/powerpoint/2010/main" val="1805353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D11A3D-01DF-F142-BA5C-6E08C102A4C5}"/>
              </a:ext>
            </a:extLst>
          </p:cNvPr>
          <p:cNvSpPr txBox="1"/>
          <p:nvPr/>
        </p:nvSpPr>
        <p:spPr>
          <a:xfrm>
            <a:off x="838200" y="1187963"/>
            <a:ext cx="3142129" cy="400110"/>
          </a:xfrm>
          <a:prstGeom prst="rect">
            <a:avLst/>
          </a:prstGeom>
          <a:noFill/>
        </p:spPr>
        <p:txBody>
          <a:bodyPr wrap="square" rtlCol="0">
            <a:spAutoFit/>
          </a:bodyPr>
          <a:lstStyle/>
          <a:p>
            <a:r>
              <a:rPr lang="en-US" sz="2000" i="1" dirty="0">
                <a:solidFill>
                  <a:srgbClr val="346DBA"/>
                </a:solidFill>
              </a:rPr>
              <a:t>Public is default</a:t>
            </a:r>
          </a:p>
        </p:txBody>
      </p:sp>
      <p:sp>
        <p:nvSpPr>
          <p:cNvPr id="2" name="TextBox 1">
            <a:extLst>
              <a:ext uri="{FF2B5EF4-FFF2-40B4-BE49-F238E27FC236}">
                <a16:creationId xmlns:a16="http://schemas.microsoft.com/office/drawing/2014/main" id="{337E1A67-D858-9348-B86A-F0326429CFD6}"/>
              </a:ext>
            </a:extLst>
          </p:cNvPr>
          <p:cNvSpPr txBox="1"/>
          <p:nvPr/>
        </p:nvSpPr>
        <p:spPr>
          <a:xfrm>
            <a:off x="1264785" y="1641860"/>
            <a:ext cx="4951099" cy="369332"/>
          </a:xfrm>
          <a:prstGeom prst="rect">
            <a:avLst/>
          </a:prstGeom>
          <a:noFill/>
        </p:spPr>
        <p:txBody>
          <a:bodyPr wrap="none" rtlCol="0">
            <a:spAutoFit/>
          </a:bodyPr>
          <a:lstStyle/>
          <a:p>
            <a:r>
              <a:rPr lang="en-US" dirty="0">
                <a:solidFill>
                  <a:schemeClr val="bg1"/>
                </a:solidFill>
              </a:rPr>
              <a:t>In TypeScript, each member is public is default</a:t>
            </a:r>
          </a:p>
        </p:txBody>
      </p:sp>
      <p:sp>
        <p:nvSpPr>
          <p:cNvPr id="7" name="TextBox 6">
            <a:extLst>
              <a:ext uri="{FF2B5EF4-FFF2-40B4-BE49-F238E27FC236}">
                <a16:creationId xmlns:a16="http://schemas.microsoft.com/office/drawing/2014/main" id="{9B82AF2D-BD70-074B-96F5-CCDDA2CE0C90}"/>
              </a:ext>
            </a:extLst>
          </p:cNvPr>
          <p:cNvSpPr txBox="1"/>
          <p:nvPr/>
        </p:nvSpPr>
        <p:spPr>
          <a:xfrm>
            <a:off x="838199" y="2098629"/>
            <a:ext cx="3142129" cy="400110"/>
          </a:xfrm>
          <a:prstGeom prst="rect">
            <a:avLst/>
          </a:prstGeom>
          <a:noFill/>
        </p:spPr>
        <p:txBody>
          <a:bodyPr wrap="square" rtlCol="0">
            <a:spAutoFit/>
          </a:bodyPr>
          <a:lstStyle/>
          <a:p>
            <a:r>
              <a:rPr lang="en-US" sz="2000" i="1" dirty="0">
                <a:solidFill>
                  <a:srgbClr val="346DBA"/>
                </a:solidFill>
              </a:rPr>
              <a:t>Private</a:t>
            </a:r>
          </a:p>
        </p:txBody>
      </p:sp>
      <p:sp>
        <p:nvSpPr>
          <p:cNvPr id="8" name="Rectangle 7">
            <a:extLst>
              <a:ext uri="{FF2B5EF4-FFF2-40B4-BE49-F238E27FC236}">
                <a16:creationId xmlns:a16="http://schemas.microsoft.com/office/drawing/2014/main" id="{78216974-D3E4-1147-856B-123A0874FDA9}"/>
              </a:ext>
            </a:extLst>
          </p:cNvPr>
          <p:cNvSpPr/>
          <p:nvPr/>
        </p:nvSpPr>
        <p:spPr>
          <a:xfrm>
            <a:off x="1264785" y="2528351"/>
            <a:ext cx="9672156" cy="369332"/>
          </a:xfrm>
          <a:prstGeom prst="rect">
            <a:avLst/>
          </a:prstGeom>
        </p:spPr>
        <p:txBody>
          <a:bodyPr wrap="square">
            <a:spAutoFit/>
          </a:bodyPr>
          <a:lstStyle/>
          <a:p>
            <a:r>
              <a:rPr lang="en-US" dirty="0">
                <a:solidFill>
                  <a:schemeClr val="bg1"/>
                </a:solidFill>
              </a:rPr>
              <a:t>When a member is marked private, it cannot be accessed from outside of its containing class</a:t>
            </a:r>
          </a:p>
        </p:txBody>
      </p:sp>
      <p:pic>
        <p:nvPicPr>
          <p:cNvPr id="9" name="Picture 8">
            <a:extLst>
              <a:ext uri="{FF2B5EF4-FFF2-40B4-BE49-F238E27FC236}">
                <a16:creationId xmlns:a16="http://schemas.microsoft.com/office/drawing/2014/main" id="{D2A9A9F6-625B-3C4B-8FB1-A2566950A6B3}"/>
              </a:ext>
            </a:extLst>
          </p:cNvPr>
          <p:cNvPicPr>
            <a:picLocks noChangeAspect="1"/>
          </p:cNvPicPr>
          <p:nvPr/>
        </p:nvPicPr>
        <p:blipFill>
          <a:blip r:embed="rId2"/>
          <a:stretch>
            <a:fillRect/>
          </a:stretch>
        </p:blipFill>
        <p:spPr>
          <a:xfrm>
            <a:off x="1264785" y="2951470"/>
            <a:ext cx="10801709" cy="2209800"/>
          </a:xfrm>
          <a:prstGeom prst="rect">
            <a:avLst/>
          </a:prstGeom>
        </p:spPr>
      </p:pic>
      <p:sp>
        <p:nvSpPr>
          <p:cNvPr id="10" name="TextBox 9">
            <a:extLst>
              <a:ext uri="{FF2B5EF4-FFF2-40B4-BE49-F238E27FC236}">
                <a16:creationId xmlns:a16="http://schemas.microsoft.com/office/drawing/2014/main" id="{2BFF2639-E519-5C43-A4EB-BDF3D47AE1B9}"/>
              </a:ext>
            </a:extLst>
          </p:cNvPr>
          <p:cNvSpPr txBox="1"/>
          <p:nvPr/>
        </p:nvSpPr>
        <p:spPr>
          <a:xfrm>
            <a:off x="838198" y="5269927"/>
            <a:ext cx="3142129" cy="400110"/>
          </a:xfrm>
          <a:prstGeom prst="rect">
            <a:avLst/>
          </a:prstGeom>
          <a:noFill/>
        </p:spPr>
        <p:txBody>
          <a:bodyPr wrap="square" rtlCol="0">
            <a:spAutoFit/>
          </a:bodyPr>
          <a:lstStyle/>
          <a:p>
            <a:r>
              <a:rPr lang="en-US" sz="2000" i="1" dirty="0">
                <a:solidFill>
                  <a:srgbClr val="346DBA"/>
                </a:solidFill>
              </a:rPr>
              <a:t>Protected</a:t>
            </a:r>
          </a:p>
        </p:txBody>
      </p:sp>
      <p:sp>
        <p:nvSpPr>
          <p:cNvPr id="11" name="Rectangle 10">
            <a:extLst>
              <a:ext uri="{FF2B5EF4-FFF2-40B4-BE49-F238E27FC236}">
                <a16:creationId xmlns:a16="http://schemas.microsoft.com/office/drawing/2014/main" id="{B2D19D64-16A2-8740-85AD-AEA9A49ECD60}"/>
              </a:ext>
            </a:extLst>
          </p:cNvPr>
          <p:cNvSpPr/>
          <p:nvPr/>
        </p:nvSpPr>
        <p:spPr>
          <a:xfrm>
            <a:off x="1264785" y="5693046"/>
            <a:ext cx="10801708" cy="646331"/>
          </a:xfrm>
          <a:prstGeom prst="rect">
            <a:avLst/>
          </a:prstGeom>
        </p:spPr>
        <p:txBody>
          <a:bodyPr wrap="square">
            <a:spAutoFit/>
          </a:bodyPr>
          <a:lstStyle/>
          <a:p>
            <a:r>
              <a:rPr lang="en-US" dirty="0">
                <a:solidFill>
                  <a:schemeClr val="bg1"/>
                </a:solidFill>
              </a:rPr>
              <a:t>The protected modifier acts much like the private modifier with the exception that members declared protected can also be accessed within deriving classes</a:t>
            </a:r>
          </a:p>
        </p:txBody>
      </p:sp>
      <p:sp>
        <p:nvSpPr>
          <p:cNvPr id="13" name="Title 12">
            <a:extLst>
              <a:ext uri="{FF2B5EF4-FFF2-40B4-BE49-F238E27FC236}">
                <a16:creationId xmlns:a16="http://schemas.microsoft.com/office/drawing/2014/main" id="{8E1270A9-A50E-8D4C-90E3-BE913541B1F7}"/>
              </a:ext>
            </a:extLst>
          </p:cNvPr>
          <p:cNvSpPr>
            <a:spLocks noGrp="1"/>
          </p:cNvSpPr>
          <p:nvPr>
            <p:ph type="title"/>
          </p:nvPr>
        </p:nvSpPr>
        <p:spPr/>
        <p:txBody>
          <a:bodyPr>
            <a:normAutofit fontScale="90000"/>
          </a:bodyPr>
          <a:lstStyle/>
          <a:p>
            <a:r>
              <a:rPr lang="en-US" dirty="0"/>
              <a:t>Public, private, and protected modifiers</a:t>
            </a:r>
            <a:br>
              <a:rPr lang="en-US" dirty="0"/>
            </a:br>
            <a:endParaRPr lang="en-US" dirty="0"/>
          </a:p>
        </p:txBody>
      </p:sp>
    </p:spTree>
    <p:extLst>
      <p:ext uri="{BB962C8B-B14F-4D97-AF65-F5344CB8AC3E}">
        <p14:creationId xmlns:p14="http://schemas.microsoft.com/office/powerpoint/2010/main" val="236231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D9A3F2-1C32-004A-835D-C9C1A32B3EEC}"/>
              </a:ext>
            </a:extLst>
          </p:cNvPr>
          <p:cNvPicPr>
            <a:picLocks noChangeAspect="1"/>
          </p:cNvPicPr>
          <p:nvPr/>
        </p:nvPicPr>
        <p:blipFill>
          <a:blip r:embed="rId3"/>
          <a:stretch>
            <a:fillRect/>
          </a:stretch>
        </p:blipFill>
        <p:spPr>
          <a:xfrm>
            <a:off x="0" y="0"/>
            <a:ext cx="12192000" cy="11094720"/>
          </a:xfrm>
          <a:prstGeom prst="rect">
            <a:avLst/>
          </a:prstGeom>
        </p:spPr>
      </p:pic>
    </p:spTree>
    <p:extLst>
      <p:ext uri="{BB962C8B-B14F-4D97-AF65-F5344CB8AC3E}">
        <p14:creationId xmlns:p14="http://schemas.microsoft.com/office/powerpoint/2010/main" val="3662540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7E1A67-D858-9348-B86A-F0326429CFD6}"/>
              </a:ext>
            </a:extLst>
          </p:cNvPr>
          <p:cNvSpPr txBox="1"/>
          <p:nvPr/>
        </p:nvSpPr>
        <p:spPr>
          <a:xfrm>
            <a:off x="838198" y="1242713"/>
            <a:ext cx="9879692" cy="369332"/>
          </a:xfrm>
          <a:prstGeom prst="rect">
            <a:avLst/>
          </a:prstGeom>
          <a:noFill/>
        </p:spPr>
        <p:txBody>
          <a:bodyPr wrap="none" rtlCol="0">
            <a:spAutoFit/>
          </a:bodyPr>
          <a:lstStyle/>
          <a:p>
            <a:r>
              <a:rPr lang="en-US" dirty="0"/>
              <a:t>TypeScript supports getters/setters as a way of intercepting accesses to a member of an object</a:t>
            </a:r>
          </a:p>
        </p:txBody>
      </p:sp>
      <p:pic>
        <p:nvPicPr>
          <p:cNvPr id="3" name="Picture 2">
            <a:extLst>
              <a:ext uri="{FF2B5EF4-FFF2-40B4-BE49-F238E27FC236}">
                <a16:creationId xmlns:a16="http://schemas.microsoft.com/office/drawing/2014/main" id="{59CE3443-C6C1-D741-8FBC-B094F335E14C}"/>
              </a:ext>
            </a:extLst>
          </p:cNvPr>
          <p:cNvPicPr>
            <a:picLocks noChangeAspect="1"/>
          </p:cNvPicPr>
          <p:nvPr/>
        </p:nvPicPr>
        <p:blipFill>
          <a:blip r:embed="rId2"/>
          <a:stretch>
            <a:fillRect/>
          </a:stretch>
        </p:blipFill>
        <p:spPr>
          <a:xfrm>
            <a:off x="838197" y="944141"/>
            <a:ext cx="8222437" cy="5661195"/>
          </a:xfrm>
          <a:prstGeom prst="rect">
            <a:avLst/>
          </a:prstGeom>
        </p:spPr>
      </p:pic>
      <p:sp>
        <p:nvSpPr>
          <p:cNvPr id="4" name="Title 3">
            <a:extLst>
              <a:ext uri="{FF2B5EF4-FFF2-40B4-BE49-F238E27FC236}">
                <a16:creationId xmlns:a16="http://schemas.microsoft.com/office/drawing/2014/main" id="{6DE2DE34-7439-4568-FDAF-7923D71F0C33}"/>
              </a:ext>
            </a:extLst>
          </p:cNvPr>
          <p:cNvSpPr>
            <a:spLocks noGrp="1"/>
          </p:cNvSpPr>
          <p:nvPr>
            <p:ph type="title"/>
          </p:nvPr>
        </p:nvSpPr>
        <p:spPr/>
        <p:txBody>
          <a:bodyPr/>
          <a:lstStyle/>
          <a:p>
            <a:r>
              <a:rPr lang="en-US" dirty="0"/>
              <a:t>Accessors</a:t>
            </a:r>
          </a:p>
        </p:txBody>
      </p:sp>
    </p:spTree>
    <p:extLst>
      <p:ext uri="{BB962C8B-B14F-4D97-AF65-F5344CB8AC3E}">
        <p14:creationId xmlns:p14="http://schemas.microsoft.com/office/powerpoint/2010/main" val="1337891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7E1A67-D858-9348-B86A-F0326429CFD6}"/>
              </a:ext>
            </a:extLst>
          </p:cNvPr>
          <p:cNvSpPr txBox="1"/>
          <p:nvPr/>
        </p:nvSpPr>
        <p:spPr>
          <a:xfrm>
            <a:off x="838198" y="1211350"/>
            <a:ext cx="7135287" cy="369332"/>
          </a:xfrm>
          <a:prstGeom prst="rect">
            <a:avLst/>
          </a:prstGeom>
          <a:noFill/>
        </p:spPr>
        <p:txBody>
          <a:bodyPr wrap="none" rtlCol="0">
            <a:spAutoFit/>
          </a:bodyPr>
          <a:lstStyle/>
          <a:p>
            <a:r>
              <a:rPr lang="en-US" dirty="0"/>
              <a:t>Those that are visible on the class itself rather than on the instances</a:t>
            </a:r>
          </a:p>
        </p:txBody>
      </p:sp>
      <p:pic>
        <p:nvPicPr>
          <p:cNvPr id="3" name="Picture 2">
            <a:extLst>
              <a:ext uri="{FF2B5EF4-FFF2-40B4-BE49-F238E27FC236}">
                <a16:creationId xmlns:a16="http://schemas.microsoft.com/office/drawing/2014/main" id="{1D578AA6-F378-A441-8634-04F946D05CD9}"/>
              </a:ext>
            </a:extLst>
          </p:cNvPr>
          <p:cNvPicPr>
            <a:picLocks noChangeAspect="1"/>
          </p:cNvPicPr>
          <p:nvPr/>
        </p:nvPicPr>
        <p:blipFill>
          <a:blip r:embed="rId2"/>
          <a:stretch>
            <a:fillRect/>
          </a:stretch>
        </p:blipFill>
        <p:spPr>
          <a:xfrm>
            <a:off x="838198" y="1120509"/>
            <a:ext cx="11049000" cy="4965700"/>
          </a:xfrm>
          <a:prstGeom prst="rect">
            <a:avLst/>
          </a:prstGeom>
        </p:spPr>
      </p:pic>
      <p:sp>
        <p:nvSpPr>
          <p:cNvPr id="4" name="Title 3">
            <a:extLst>
              <a:ext uri="{FF2B5EF4-FFF2-40B4-BE49-F238E27FC236}">
                <a16:creationId xmlns:a16="http://schemas.microsoft.com/office/drawing/2014/main" id="{1846AECC-6981-FB25-3885-E2D47742FABE}"/>
              </a:ext>
            </a:extLst>
          </p:cNvPr>
          <p:cNvSpPr>
            <a:spLocks noGrp="1"/>
          </p:cNvSpPr>
          <p:nvPr>
            <p:ph type="title"/>
          </p:nvPr>
        </p:nvSpPr>
        <p:spPr/>
        <p:txBody>
          <a:bodyPr/>
          <a:lstStyle/>
          <a:p>
            <a:r>
              <a:rPr lang="en-US" dirty="0"/>
              <a:t>static</a:t>
            </a:r>
          </a:p>
        </p:txBody>
      </p:sp>
    </p:spTree>
    <p:extLst>
      <p:ext uri="{BB962C8B-B14F-4D97-AF65-F5344CB8AC3E}">
        <p14:creationId xmlns:p14="http://schemas.microsoft.com/office/powerpoint/2010/main" val="4967397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7E1A67-D858-9348-B86A-F0326429CFD6}"/>
              </a:ext>
            </a:extLst>
          </p:cNvPr>
          <p:cNvSpPr txBox="1"/>
          <p:nvPr/>
        </p:nvSpPr>
        <p:spPr>
          <a:xfrm>
            <a:off x="838199" y="1211350"/>
            <a:ext cx="10782302"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Abstract classes are base classes from which other classes may be derived</a:t>
            </a:r>
          </a:p>
          <a:p>
            <a:pPr marL="285750" indent="-285750">
              <a:buFont typeface="Arial" panose="020B0604020202020204" pitchFamily="34" charset="0"/>
              <a:buChar char="•"/>
            </a:pPr>
            <a:r>
              <a:rPr lang="en-US" dirty="0"/>
              <a:t>They may not be instantiated directly</a:t>
            </a:r>
          </a:p>
          <a:p>
            <a:pPr marL="285750" indent="-285750">
              <a:buFont typeface="Arial" panose="020B0604020202020204" pitchFamily="34" charset="0"/>
              <a:buChar char="•"/>
            </a:pPr>
            <a:r>
              <a:rPr lang="en-US" dirty="0"/>
              <a:t>An abstract class may contain implementation details for its members</a:t>
            </a:r>
          </a:p>
          <a:p>
            <a:pPr marL="285750" indent="-285750">
              <a:buFont typeface="Arial" panose="020B0604020202020204" pitchFamily="34" charset="0"/>
              <a:buChar char="•"/>
            </a:pPr>
            <a:r>
              <a:rPr lang="en-US" dirty="0"/>
              <a:t>Methods within an abstract class that are marked as abstract do not contain an implementation and must be implemented in derived classes</a:t>
            </a:r>
          </a:p>
          <a:p>
            <a:pPr marL="285750" indent="-285750">
              <a:buFont typeface="Arial" panose="020B0604020202020204" pitchFamily="34" charset="0"/>
              <a:buChar char="•"/>
            </a:pPr>
            <a:r>
              <a:rPr lang="en-US" dirty="0"/>
              <a:t>Both define the signature of a method without including a method body.</a:t>
            </a:r>
          </a:p>
        </p:txBody>
      </p:sp>
      <p:pic>
        <p:nvPicPr>
          <p:cNvPr id="5" name="Picture 4">
            <a:extLst>
              <a:ext uri="{FF2B5EF4-FFF2-40B4-BE49-F238E27FC236}">
                <a16:creationId xmlns:a16="http://schemas.microsoft.com/office/drawing/2014/main" id="{428A283A-9539-6542-AC5D-0F01092FAC55}"/>
              </a:ext>
            </a:extLst>
          </p:cNvPr>
          <p:cNvPicPr>
            <a:picLocks noChangeAspect="1"/>
          </p:cNvPicPr>
          <p:nvPr/>
        </p:nvPicPr>
        <p:blipFill>
          <a:blip r:embed="rId2"/>
          <a:stretch>
            <a:fillRect/>
          </a:stretch>
        </p:blipFill>
        <p:spPr>
          <a:xfrm>
            <a:off x="704850" y="2298700"/>
            <a:ext cx="11049000" cy="2260600"/>
          </a:xfrm>
          <a:prstGeom prst="rect">
            <a:avLst/>
          </a:prstGeom>
        </p:spPr>
      </p:pic>
      <p:sp>
        <p:nvSpPr>
          <p:cNvPr id="3" name="Title 2">
            <a:extLst>
              <a:ext uri="{FF2B5EF4-FFF2-40B4-BE49-F238E27FC236}">
                <a16:creationId xmlns:a16="http://schemas.microsoft.com/office/drawing/2014/main" id="{D1FFE200-E4A4-4BF2-7261-C7EC847933DB}"/>
              </a:ext>
            </a:extLst>
          </p:cNvPr>
          <p:cNvSpPr>
            <a:spLocks noGrp="1"/>
          </p:cNvSpPr>
          <p:nvPr>
            <p:ph type="title"/>
          </p:nvPr>
        </p:nvSpPr>
        <p:spPr/>
        <p:txBody>
          <a:bodyPr/>
          <a:lstStyle/>
          <a:p>
            <a:r>
              <a:rPr lang="en-US" dirty="0"/>
              <a:t>abstract</a:t>
            </a:r>
          </a:p>
        </p:txBody>
      </p:sp>
    </p:spTree>
    <p:extLst>
      <p:ext uri="{BB962C8B-B14F-4D97-AF65-F5344CB8AC3E}">
        <p14:creationId xmlns:p14="http://schemas.microsoft.com/office/powerpoint/2010/main" val="4125620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817-C625-EE47-8FE3-FB05C29D6015}"/>
              </a:ext>
            </a:extLst>
          </p:cNvPr>
          <p:cNvSpPr>
            <a:spLocks noGrp="1"/>
          </p:cNvSpPr>
          <p:nvPr>
            <p:ph type="title"/>
          </p:nvPr>
        </p:nvSpPr>
        <p:spPr/>
        <p:txBody>
          <a:bodyPr/>
          <a:lstStyle/>
          <a:p>
            <a:r>
              <a:rPr lang="en-US" dirty="0"/>
              <a:t>Functions</a:t>
            </a:r>
          </a:p>
        </p:txBody>
      </p:sp>
      <p:sp>
        <p:nvSpPr>
          <p:cNvPr id="3" name="Text Placeholder 2">
            <a:extLst>
              <a:ext uri="{FF2B5EF4-FFF2-40B4-BE49-F238E27FC236}">
                <a16:creationId xmlns:a16="http://schemas.microsoft.com/office/drawing/2014/main" id="{8614ABCB-D6EC-5841-B9F6-33601E4D42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254728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normAutofit/>
          </a:bodyPr>
          <a:lstStyle/>
          <a:p>
            <a:r>
              <a:rPr lang="en-US" dirty="0"/>
              <a:t>Functions</a:t>
            </a:r>
          </a:p>
        </p:txBody>
      </p:sp>
      <p:pic>
        <p:nvPicPr>
          <p:cNvPr id="2" name="Picture 1">
            <a:extLst>
              <a:ext uri="{FF2B5EF4-FFF2-40B4-BE49-F238E27FC236}">
                <a16:creationId xmlns:a16="http://schemas.microsoft.com/office/drawing/2014/main" id="{B4AC8BF2-54CB-F141-B38A-1960597CE6E7}"/>
              </a:ext>
            </a:extLst>
          </p:cNvPr>
          <p:cNvPicPr>
            <a:picLocks noChangeAspect="1"/>
          </p:cNvPicPr>
          <p:nvPr/>
        </p:nvPicPr>
        <p:blipFill>
          <a:blip r:embed="rId2"/>
          <a:stretch>
            <a:fillRect/>
          </a:stretch>
        </p:blipFill>
        <p:spPr>
          <a:xfrm>
            <a:off x="571500" y="1032623"/>
            <a:ext cx="11049000" cy="2603500"/>
          </a:xfrm>
          <a:prstGeom prst="rect">
            <a:avLst/>
          </a:prstGeom>
        </p:spPr>
      </p:pic>
      <p:pic>
        <p:nvPicPr>
          <p:cNvPr id="5" name="Picture 4">
            <a:extLst>
              <a:ext uri="{FF2B5EF4-FFF2-40B4-BE49-F238E27FC236}">
                <a16:creationId xmlns:a16="http://schemas.microsoft.com/office/drawing/2014/main" id="{E3E030B2-1303-0043-9A56-949C723DA479}"/>
              </a:ext>
            </a:extLst>
          </p:cNvPr>
          <p:cNvPicPr>
            <a:picLocks noChangeAspect="1"/>
          </p:cNvPicPr>
          <p:nvPr/>
        </p:nvPicPr>
        <p:blipFill>
          <a:blip r:embed="rId3"/>
          <a:stretch>
            <a:fillRect/>
          </a:stretch>
        </p:blipFill>
        <p:spPr>
          <a:xfrm>
            <a:off x="571500" y="3895646"/>
            <a:ext cx="11049000" cy="1892300"/>
          </a:xfrm>
          <a:prstGeom prst="rect">
            <a:avLst/>
          </a:prstGeom>
        </p:spPr>
      </p:pic>
    </p:spTree>
    <p:extLst>
      <p:ext uri="{BB962C8B-B14F-4D97-AF65-F5344CB8AC3E}">
        <p14:creationId xmlns:p14="http://schemas.microsoft.com/office/powerpoint/2010/main" val="22576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7E1A67-D858-9348-B86A-F0326429CFD6}"/>
              </a:ext>
            </a:extLst>
          </p:cNvPr>
          <p:cNvSpPr txBox="1"/>
          <p:nvPr/>
        </p:nvSpPr>
        <p:spPr>
          <a:xfrm>
            <a:off x="838199" y="1211350"/>
            <a:ext cx="10898690" cy="646331"/>
          </a:xfrm>
          <a:prstGeom prst="rect">
            <a:avLst/>
          </a:prstGeom>
          <a:noFill/>
        </p:spPr>
        <p:txBody>
          <a:bodyPr wrap="square" rtlCol="0">
            <a:spAutoFit/>
          </a:bodyPr>
          <a:lstStyle/>
          <a:p>
            <a:r>
              <a:rPr lang="en-US" dirty="0"/>
              <a:t>In TypeScript, every parameter is assumed to be required by the function. This doesn’t mean that it can’t be given null or undefined</a:t>
            </a:r>
          </a:p>
        </p:txBody>
      </p:sp>
      <p:sp>
        <p:nvSpPr>
          <p:cNvPr id="3" name="Title 2">
            <a:extLst>
              <a:ext uri="{FF2B5EF4-FFF2-40B4-BE49-F238E27FC236}">
                <a16:creationId xmlns:a16="http://schemas.microsoft.com/office/drawing/2014/main" id="{93313A3E-6A95-3E51-2D51-32547A5C8E48}"/>
              </a:ext>
            </a:extLst>
          </p:cNvPr>
          <p:cNvSpPr>
            <a:spLocks noGrp="1"/>
          </p:cNvSpPr>
          <p:nvPr>
            <p:ph type="title"/>
          </p:nvPr>
        </p:nvSpPr>
        <p:spPr/>
        <p:txBody>
          <a:bodyPr/>
          <a:lstStyle/>
          <a:p>
            <a:r>
              <a:rPr lang="en-US" dirty="0"/>
              <a:t>Optional and default value</a:t>
            </a:r>
          </a:p>
        </p:txBody>
      </p:sp>
      <p:pic>
        <p:nvPicPr>
          <p:cNvPr id="4" name="Picture 3">
            <a:extLst>
              <a:ext uri="{FF2B5EF4-FFF2-40B4-BE49-F238E27FC236}">
                <a16:creationId xmlns:a16="http://schemas.microsoft.com/office/drawing/2014/main" id="{1F0AEE7B-B98E-C24D-9F60-CB9872045578}"/>
              </a:ext>
            </a:extLst>
          </p:cNvPr>
          <p:cNvPicPr>
            <a:picLocks noChangeAspect="1"/>
          </p:cNvPicPr>
          <p:nvPr/>
        </p:nvPicPr>
        <p:blipFill>
          <a:blip r:embed="rId2"/>
          <a:stretch>
            <a:fillRect/>
          </a:stretch>
        </p:blipFill>
        <p:spPr>
          <a:xfrm>
            <a:off x="838199" y="1910680"/>
            <a:ext cx="11049000" cy="3505200"/>
          </a:xfrm>
          <a:prstGeom prst="rect">
            <a:avLst/>
          </a:prstGeom>
        </p:spPr>
      </p:pic>
    </p:spTree>
    <p:extLst>
      <p:ext uri="{BB962C8B-B14F-4D97-AF65-F5344CB8AC3E}">
        <p14:creationId xmlns:p14="http://schemas.microsoft.com/office/powerpoint/2010/main" val="8512428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F87EA-E138-3D9C-0675-2D7D520CB447}"/>
              </a:ext>
            </a:extLst>
          </p:cNvPr>
          <p:cNvSpPr>
            <a:spLocks noGrp="1"/>
          </p:cNvSpPr>
          <p:nvPr>
            <p:ph type="title"/>
          </p:nvPr>
        </p:nvSpPr>
        <p:spPr/>
        <p:txBody>
          <a:bodyPr/>
          <a:lstStyle/>
          <a:p>
            <a:r>
              <a:rPr lang="en-US" dirty="0"/>
              <a:t>Optional and default value</a:t>
            </a:r>
          </a:p>
        </p:txBody>
      </p:sp>
      <p:pic>
        <p:nvPicPr>
          <p:cNvPr id="3" name="Picture 2">
            <a:extLst>
              <a:ext uri="{FF2B5EF4-FFF2-40B4-BE49-F238E27FC236}">
                <a16:creationId xmlns:a16="http://schemas.microsoft.com/office/drawing/2014/main" id="{83205298-4E47-2640-8B37-12C7C361830F}"/>
              </a:ext>
            </a:extLst>
          </p:cNvPr>
          <p:cNvPicPr>
            <a:picLocks noChangeAspect="1"/>
          </p:cNvPicPr>
          <p:nvPr/>
        </p:nvPicPr>
        <p:blipFill>
          <a:blip r:embed="rId2"/>
          <a:stretch>
            <a:fillRect/>
          </a:stretch>
        </p:blipFill>
        <p:spPr>
          <a:xfrm>
            <a:off x="1047489" y="1158351"/>
            <a:ext cx="11049000" cy="3517900"/>
          </a:xfrm>
          <a:prstGeom prst="rect">
            <a:avLst/>
          </a:prstGeom>
        </p:spPr>
      </p:pic>
    </p:spTree>
    <p:extLst>
      <p:ext uri="{BB962C8B-B14F-4D97-AF65-F5344CB8AC3E}">
        <p14:creationId xmlns:p14="http://schemas.microsoft.com/office/powerpoint/2010/main" val="3716839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D2627E-F7F9-3295-0485-CE45175BBEBD}"/>
              </a:ext>
            </a:extLst>
          </p:cNvPr>
          <p:cNvSpPr>
            <a:spLocks noGrp="1"/>
          </p:cNvSpPr>
          <p:nvPr>
            <p:ph type="title"/>
          </p:nvPr>
        </p:nvSpPr>
        <p:spPr/>
        <p:txBody>
          <a:bodyPr/>
          <a:lstStyle/>
          <a:p>
            <a:r>
              <a:rPr lang="en-US" dirty="0"/>
              <a:t>…rest</a:t>
            </a:r>
          </a:p>
        </p:txBody>
      </p:sp>
      <p:pic>
        <p:nvPicPr>
          <p:cNvPr id="2" name="Picture 1">
            <a:extLst>
              <a:ext uri="{FF2B5EF4-FFF2-40B4-BE49-F238E27FC236}">
                <a16:creationId xmlns:a16="http://schemas.microsoft.com/office/drawing/2014/main" id="{84760686-460D-C54C-B1E5-5557DFAC34E5}"/>
              </a:ext>
            </a:extLst>
          </p:cNvPr>
          <p:cNvPicPr>
            <a:picLocks noChangeAspect="1"/>
          </p:cNvPicPr>
          <p:nvPr/>
        </p:nvPicPr>
        <p:blipFill>
          <a:blip r:embed="rId2"/>
          <a:stretch>
            <a:fillRect/>
          </a:stretch>
        </p:blipFill>
        <p:spPr>
          <a:xfrm>
            <a:off x="838200" y="1158351"/>
            <a:ext cx="11049000" cy="2286000"/>
          </a:xfrm>
          <a:prstGeom prst="rect">
            <a:avLst/>
          </a:prstGeom>
        </p:spPr>
      </p:pic>
      <p:pic>
        <p:nvPicPr>
          <p:cNvPr id="4" name="Picture 3">
            <a:extLst>
              <a:ext uri="{FF2B5EF4-FFF2-40B4-BE49-F238E27FC236}">
                <a16:creationId xmlns:a16="http://schemas.microsoft.com/office/drawing/2014/main" id="{0A87F913-386A-5A4A-B4BF-C6020BD9B988}"/>
              </a:ext>
            </a:extLst>
          </p:cNvPr>
          <p:cNvPicPr>
            <a:picLocks noChangeAspect="1"/>
          </p:cNvPicPr>
          <p:nvPr/>
        </p:nvPicPr>
        <p:blipFill>
          <a:blip r:embed="rId3"/>
          <a:stretch>
            <a:fillRect/>
          </a:stretch>
        </p:blipFill>
        <p:spPr>
          <a:xfrm>
            <a:off x="838200" y="3429000"/>
            <a:ext cx="11049000" cy="1905000"/>
          </a:xfrm>
          <a:prstGeom prst="rect">
            <a:avLst/>
          </a:prstGeom>
        </p:spPr>
      </p:pic>
    </p:spTree>
    <p:extLst>
      <p:ext uri="{BB962C8B-B14F-4D97-AF65-F5344CB8AC3E}">
        <p14:creationId xmlns:p14="http://schemas.microsoft.com/office/powerpoint/2010/main" val="25799514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1C817-C625-EE47-8FE3-FB05C29D6015}"/>
              </a:ext>
            </a:extLst>
          </p:cNvPr>
          <p:cNvSpPr>
            <a:spLocks noGrp="1"/>
          </p:cNvSpPr>
          <p:nvPr>
            <p:ph type="title"/>
          </p:nvPr>
        </p:nvSpPr>
        <p:spPr/>
        <p:txBody>
          <a:bodyPr/>
          <a:lstStyle/>
          <a:p>
            <a:r>
              <a:rPr lang="en-US" dirty="0"/>
              <a:t>Type alias &amp; union types</a:t>
            </a:r>
          </a:p>
        </p:txBody>
      </p:sp>
      <p:sp>
        <p:nvSpPr>
          <p:cNvPr id="3" name="Text Placeholder 2">
            <a:extLst>
              <a:ext uri="{FF2B5EF4-FFF2-40B4-BE49-F238E27FC236}">
                <a16:creationId xmlns:a16="http://schemas.microsoft.com/office/drawing/2014/main" id="{8614ABCB-D6EC-5841-B9F6-33601E4D42D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0851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EF9A12-4DA8-ACB5-6070-3C380D8171B8}"/>
              </a:ext>
            </a:extLst>
          </p:cNvPr>
          <p:cNvSpPr>
            <a:spLocks noGrp="1"/>
          </p:cNvSpPr>
          <p:nvPr>
            <p:ph type="title"/>
          </p:nvPr>
        </p:nvSpPr>
        <p:spPr>
          <a:xfrm>
            <a:off x="7028598" y="1143786"/>
            <a:ext cx="4553802" cy="1122369"/>
          </a:xfrm>
        </p:spPr>
        <p:txBody>
          <a:bodyPr anchor="b">
            <a:normAutofit/>
          </a:bodyPr>
          <a:lstStyle/>
          <a:p>
            <a:r>
              <a:rPr lang="en-US" dirty="0"/>
              <a:t>Alias</a:t>
            </a:r>
          </a:p>
        </p:txBody>
      </p:sp>
      <p:sp>
        <p:nvSpPr>
          <p:cNvPr id="8" name="Text Placeholder 7">
            <a:extLst>
              <a:ext uri="{FF2B5EF4-FFF2-40B4-BE49-F238E27FC236}">
                <a16:creationId xmlns:a16="http://schemas.microsoft.com/office/drawing/2014/main" id="{A3866A19-7876-5B50-1185-A0CA70A79B78}"/>
              </a:ext>
            </a:extLst>
          </p:cNvPr>
          <p:cNvSpPr>
            <a:spLocks noGrp="1"/>
          </p:cNvSpPr>
          <p:nvPr>
            <p:ph type="body" sz="quarter" idx="11"/>
          </p:nvPr>
        </p:nvSpPr>
        <p:spPr>
          <a:xfrm>
            <a:off x="7028598" y="2454935"/>
            <a:ext cx="4553802" cy="3373173"/>
          </a:xfrm>
        </p:spPr>
        <p:txBody>
          <a:bodyPr>
            <a:normAutofit/>
          </a:bodyPr>
          <a:lstStyle/>
          <a:p>
            <a:r>
              <a:rPr lang="en-US" b="0" i="0" dirty="0">
                <a:effectLst/>
                <a:highlight>
                  <a:srgbClr val="FFFFFF"/>
                </a:highlight>
              </a:rPr>
              <a:t>We’ve been using object types and union types by writing them directly in type annotations. This is convenient, but it’s common to want to use the same type more than once and refer to it by a single name.</a:t>
            </a:r>
            <a:endParaRPr lang="en-US" dirty="0"/>
          </a:p>
        </p:txBody>
      </p:sp>
      <p:pic>
        <p:nvPicPr>
          <p:cNvPr id="11" name="Picture Placeholder 10">
            <a:extLst>
              <a:ext uri="{FF2B5EF4-FFF2-40B4-BE49-F238E27FC236}">
                <a16:creationId xmlns:a16="http://schemas.microsoft.com/office/drawing/2014/main" id="{E4BD237C-67C8-2463-6EED-0D5632B2C5A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326" r="1326"/>
          <a:stretch/>
        </p:blipFill>
        <p:spPr>
          <a:xfrm>
            <a:off x="847719" y="1632287"/>
            <a:ext cx="5313577" cy="3002082"/>
          </a:xfrm>
          <a:noFill/>
        </p:spPr>
      </p:pic>
    </p:spTree>
    <p:extLst>
      <p:ext uri="{BB962C8B-B14F-4D97-AF65-F5344CB8AC3E}">
        <p14:creationId xmlns:p14="http://schemas.microsoft.com/office/powerpoint/2010/main" val="2023115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5213E82-BD31-ED4E-A304-BAA0BDB95AB7}"/>
              </a:ext>
            </a:extLst>
          </p:cNvPr>
          <p:cNvPicPr>
            <a:picLocks noGrp="1" noChangeAspect="1"/>
          </p:cNvPicPr>
          <p:nvPr>
            <p:ph idx="1"/>
          </p:nvPr>
        </p:nvPicPr>
        <p:blipFill>
          <a:blip r:embed="rId3"/>
          <a:stretch>
            <a:fillRect/>
          </a:stretch>
        </p:blipFill>
        <p:spPr>
          <a:xfrm>
            <a:off x="4058755" y="144674"/>
            <a:ext cx="5342020" cy="6568652"/>
          </a:xfrm>
          <a:prstGeom prst="rect">
            <a:avLst/>
          </a:prstGeom>
        </p:spPr>
      </p:pic>
    </p:spTree>
    <p:extLst>
      <p:ext uri="{BB962C8B-B14F-4D97-AF65-F5344CB8AC3E}">
        <p14:creationId xmlns:p14="http://schemas.microsoft.com/office/powerpoint/2010/main" val="35046721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EF9A12-4DA8-ACB5-6070-3C380D8171B8}"/>
              </a:ext>
            </a:extLst>
          </p:cNvPr>
          <p:cNvSpPr>
            <a:spLocks noGrp="1"/>
          </p:cNvSpPr>
          <p:nvPr>
            <p:ph type="title"/>
          </p:nvPr>
        </p:nvSpPr>
        <p:spPr>
          <a:xfrm>
            <a:off x="838200" y="405446"/>
            <a:ext cx="10927702" cy="538696"/>
          </a:xfrm>
        </p:spPr>
        <p:txBody>
          <a:bodyPr anchor="t">
            <a:normAutofit/>
          </a:bodyPr>
          <a:lstStyle/>
          <a:p>
            <a:r>
              <a:rPr lang="en-US" dirty="0"/>
              <a:t>Union types</a:t>
            </a:r>
          </a:p>
        </p:txBody>
      </p:sp>
      <p:pic>
        <p:nvPicPr>
          <p:cNvPr id="11" name="Picture Placeholder 10" descr="A screen shot of a computer program&#10;&#10;Description automatically generated">
            <a:extLst>
              <a:ext uri="{FF2B5EF4-FFF2-40B4-BE49-F238E27FC236}">
                <a16:creationId xmlns:a16="http://schemas.microsoft.com/office/drawing/2014/main" id="{E4BD237C-67C8-2463-6EED-0D5632B2C5AB}"/>
              </a:ext>
            </a:extLst>
          </p:cNvPr>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r="452" b="1"/>
          <a:stretch/>
        </p:blipFill>
        <p:spPr>
          <a:xfrm>
            <a:off x="4572000" y="1290733"/>
            <a:ext cx="7194550" cy="4878292"/>
          </a:xfrm>
          <a:noFill/>
        </p:spPr>
      </p:pic>
      <p:sp>
        <p:nvSpPr>
          <p:cNvPr id="8" name="Text Placeholder 7">
            <a:extLst>
              <a:ext uri="{FF2B5EF4-FFF2-40B4-BE49-F238E27FC236}">
                <a16:creationId xmlns:a16="http://schemas.microsoft.com/office/drawing/2014/main" id="{A3866A19-7876-5B50-1185-A0CA70A79B78}"/>
              </a:ext>
            </a:extLst>
          </p:cNvPr>
          <p:cNvSpPr>
            <a:spLocks noGrp="1"/>
          </p:cNvSpPr>
          <p:nvPr>
            <p:ph type="body" sz="quarter" idx="11"/>
          </p:nvPr>
        </p:nvSpPr>
        <p:spPr>
          <a:xfrm>
            <a:off x="838404" y="1884792"/>
            <a:ext cx="3425483" cy="4284662"/>
          </a:xfrm>
        </p:spPr>
        <p:txBody>
          <a:bodyPr>
            <a:normAutofit/>
          </a:bodyPr>
          <a:lstStyle/>
          <a:p>
            <a:r>
              <a:rPr lang="en-US" b="0" i="0">
                <a:effectLst/>
                <a:highlight>
                  <a:srgbClr val="FFFFFF"/>
                </a:highlight>
              </a:rPr>
              <a:t>The first way to combine types you might see is a </a:t>
            </a:r>
            <a:r>
              <a:rPr lang="en-US" b="0" i="1">
                <a:effectLst/>
                <a:highlight>
                  <a:srgbClr val="FFFFFF"/>
                </a:highlight>
              </a:rPr>
              <a:t>union</a:t>
            </a:r>
            <a:r>
              <a:rPr lang="en-US" b="0" i="0">
                <a:effectLst/>
                <a:highlight>
                  <a:srgbClr val="FFFFFF"/>
                </a:highlight>
              </a:rPr>
              <a:t> type. A union type is a type formed from two or more other types, representing values that may be </a:t>
            </a:r>
            <a:r>
              <a:rPr lang="en-US" b="0" i="1">
                <a:effectLst/>
                <a:highlight>
                  <a:srgbClr val="FFFFFF"/>
                </a:highlight>
              </a:rPr>
              <a:t>any one</a:t>
            </a:r>
            <a:r>
              <a:rPr lang="en-US" b="0" i="0">
                <a:effectLst/>
                <a:highlight>
                  <a:srgbClr val="FFFFFF"/>
                </a:highlight>
              </a:rPr>
              <a:t> of those types</a:t>
            </a:r>
            <a:endParaRPr lang="en-US" dirty="0"/>
          </a:p>
        </p:txBody>
      </p:sp>
    </p:spTree>
    <p:extLst>
      <p:ext uri="{BB962C8B-B14F-4D97-AF65-F5344CB8AC3E}">
        <p14:creationId xmlns:p14="http://schemas.microsoft.com/office/powerpoint/2010/main" val="7057358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F4BDA-AC29-321B-FBC6-E01829924478}"/>
              </a:ext>
            </a:extLst>
          </p:cNvPr>
          <p:cNvSpPr>
            <a:spLocks noGrp="1"/>
          </p:cNvSpPr>
          <p:nvPr>
            <p:ph type="title"/>
          </p:nvPr>
        </p:nvSpPr>
        <p:spPr/>
        <p:txBody>
          <a:bodyPr/>
          <a:lstStyle/>
          <a:p>
            <a:r>
              <a:rPr lang="en-US" dirty="0"/>
              <a:t>Type vs interfaces</a:t>
            </a:r>
          </a:p>
        </p:txBody>
      </p:sp>
      <p:sp>
        <p:nvSpPr>
          <p:cNvPr id="3" name="Text Placeholder 2">
            <a:extLst>
              <a:ext uri="{FF2B5EF4-FFF2-40B4-BE49-F238E27FC236}">
                <a16:creationId xmlns:a16="http://schemas.microsoft.com/office/drawing/2014/main" id="{7592D8DB-0888-2C98-024D-C96AA82F488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0427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386F-E315-7767-7CDB-EDFB50317EC9}"/>
              </a:ext>
            </a:extLst>
          </p:cNvPr>
          <p:cNvSpPr>
            <a:spLocks noGrp="1"/>
          </p:cNvSpPr>
          <p:nvPr>
            <p:ph type="title"/>
          </p:nvPr>
        </p:nvSpPr>
        <p:spPr/>
        <p:txBody>
          <a:bodyPr/>
          <a:lstStyle/>
          <a:p>
            <a:r>
              <a:rPr lang="en-US" dirty="0"/>
              <a:t>Type vs Interface: extending</a:t>
            </a:r>
          </a:p>
        </p:txBody>
      </p:sp>
      <p:sp>
        <p:nvSpPr>
          <p:cNvPr id="3" name="Text Placeholder 2">
            <a:extLst>
              <a:ext uri="{FF2B5EF4-FFF2-40B4-BE49-F238E27FC236}">
                <a16:creationId xmlns:a16="http://schemas.microsoft.com/office/drawing/2014/main" id="{7E906B2D-1C8F-3387-3617-8974FEFFB612}"/>
              </a:ext>
            </a:extLst>
          </p:cNvPr>
          <p:cNvSpPr>
            <a:spLocks noGrp="1"/>
          </p:cNvSpPr>
          <p:nvPr>
            <p:ph type="body" sz="quarter" idx="11"/>
          </p:nvPr>
        </p:nvSpPr>
        <p:spPr/>
        <p:txBody>
          <a:bodyPr>
            <a:normAutofit fontScale="92500" lnSpcReduction="20000"/>
          </a:bodyPr>
          <a:lstStyle/>
          <a:p>
            <a:pPr marL="0" indent="0">
              <a:buNone/>
            </a:pPr>
            <a:r>
              <a:rPr lang="en-US" dirty="0">
                <a:solidFill>
                  <a:schemeClr val="bg1"/>
                </a:solidFill>
                <a:latin typeface="Consolas" panose="020B0609020204030204" pitchFamily="49" charset="0"/>
              </a:rPr>
              <a:t>interface Animal {</a:t>
            </a:r>
          </a:p>
          <a:p>
            <a:pPr marL="0" indent="0">
              <a:buNone/>
            </a:pPr>
            <a:r>
              <a:rPr lang="en-US" dirty="0">
                <a:solidFill>
                  <a:schemeClr val="bg1"/>
                </a:solidFill>
                <a:latin typeface="Consolas" panose="020B0609020204030204" pitchFamily="49" charset="0"/>
              </a:rPr>
              <a:t>  name: string;</a:t>
            </a:r>
          </a:p>
          <a:p>
            <a:pPr marL="0" indent="0">
              <a:buNone/>
            </a:pP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bg1"/>
                </a:solidFill>
                <a:latin typeface="Consolas" panose="020B0609020204030204" pitchFamily="49" charset="0"/>
              </a:rPr>
              <a:t>interface Bear extends Animal {</a:t>
            </a:r>
          </a:p>
          <a:p>
            <a:pPr marL="0" indent="0">
              <a:buNone/>
            </a:pPr>
            <a:r>
              <a:rPr lang="en-US" dirty="0">
                <a:solidFill>
                  <a:schemeClr val="bg1"/>
                </a:solidFill>
                <a:latin typeface="Consolas" panose="020B0609020204030204" pitchFamily="49" charset="0"/>
              </a:rPr>
              <a:t>  honey: </a:t>
            </a:r>
            <a:r>
              <a:rPr lang="en-US" dirty="0" err="1">
                <a:solidFill>
                  <a:schemeClr val="bg1"/>
                </a:solidFill>
                <a:latin typeface="Consolas" panose="020B0609020204030204" pitchFamily="49" charset="0"/>
              </a:rPr>
              <a:t>boolean</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name: number; // Error</a:t>
            </a:r>
          </a:p>
          <a:p>
            <a:pPr marL="0" indent="0">
              <a:buNone/>
            </a:pP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bg1"/>
                </a:solidFill>
                <a:latin typeface="Consolas" panose="020B0609020204030204" pitchFamily="49" charset="0"/>
              </a:rPr>
              <a:t>const bear = </a:t>
            </a:r>
            <a:r>
              <a:rPr lang="en-US" dirty="0" err="1">
                <a:solidFill>
                  <a:schemeClr val="bg1"/>
                </a:solidFill>
                <a:latin typeface="Consolas" panose="020B0609020204030204" pitchFamily="49" charset="0"/>
              </a:rPr>
              <a:t>getBear</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bear.name;</a:t>
            </a:r>
          </a:p>
          <a:p>
            <a:pPr marL="0" indent="0">
              <a:buNone/>
            </a:pPr>
            <a:r>
              <a:rPr lang="en-US" dirty="0" err="1">
                <a:solidFill>
                  <a:schemeClr val="bg1"/>
                </a:solidFill>
                <a:latin typeface="Consolas" panose="020B0609020204030204" pitchFamily="49" charset="0"/>
              </a:rPr>
              <a:t>bear.honey</a:t>
            </a:r>
            <a:r>
              <a:rPr lang="en-US" dirty="0">
                <a:solidFill>
                  <a:schemeClr val="bg1"/>
                </a:solidFill>
                <a:latin typeface="Consolas" panose="020B0609020204030204" pitchFamily="49" charset="0"/>
              </a:rPr>
              <a:t>;</a:t>
            </a:r>
          </a:p>
        </p:txBody>
      </p:sp>
      <p:sp>
        <p:nvSpPr>
          <p:cNvPr id="4" name="Text Placeholder 3">
            <a:extLst>
              <a:ext uri="{FF2B5EF4-FFF2-40B4-BE49-F238E27FC236}">
                <a16:creationId xmlns:a16="http://schemas.microsoft.com/office/drawing/2014/main" id="{5B6FC075-17B9-23F6-5E90-FB8BF3C21C53}"/>
              </a:ext>
            </a:extLst>
          </p:cNvPr>
          <p:cNvSpPr>
            <a:spLocks noGrp="1"/>
          </p:cNvSpPr>
          <p:nvPr>
            <p:ph type="body" sz="quarter" idx="12"/>
          </p:nvPr>
        </p:nvSpPr>
        <p:spPr/>
        <p:txBody>
          <a:bodyPr/>
          <a:lstStyle/>
          <a:p>
            <a:r>
              <a:rPr lang="en-US" dirty="0"/>
              <a:t>Type</a:t>
            </a:r>
          </a:p>
        </p:txBody>
      </p:sp>
      <p:sp>
        <p:nvSpPr>
          <p:cNvPr id="5" name="Text Placeholder 4">
            <a:extLst>
              <a:ext uri="{FF2B5EF4-FFF2-40B4-BE49-F238E27FC236}">
                <a16:creationId xmlns:a16="http://schemas.microsoft.com/office/drawing/2014/main" id="{6B39AD97-93A8-56B4-E7BB-6B1A4673ADE2}"/>
              </a:ext>
            </a:extLst>
          </p:cNvPr>
          <p:cNvSpPr>
            <a:spLocks noGrp="1"/>
          </p:cNvSpPr>
          <p:nvPr>
            <p:ph type="body" sz="quarter" idx="13"/>
          </p:nvPr>
        </p:nvSpPr>
        <p:spPr>
          <a:xfrm>
            <a:off x="6240828" y="2141794"/>
            <a:ext cx="5493521" cy="3657599"/>
          </a:xfrm>
        </p:spPr>
        <p:txBody>
          <a:bodyPr>
            <a:normAutofit fontScale="92500" lnSpcReduction="20000"/>
          </a:bodyPr>
          <a:lstStyle/>
          <a:p>
            <a:pPr marL="0" indent="0">
              <a:buNone/>
            </a:pPr>
            <a:r>
              <a:rPr lang="en-US" dirty="0">
                <a:latin typeface="Consolas" panose="020B0609020204030204" pitchFamily="49" charset="0"/>
              </a:rPr>
              <a:t>type Animal = {</a:t>
            </a:r>
          </a:p>
          <a:p>
            <a:pPr marL="0" indent="0">
              <a:buNone/>
            </a:pPr>
            <a:r>
              <a:rPr lang="en-US" dirty="0">
                <a:latin typeface="Consolas" panose="020B0609020204030204" pitchFamily="49" charset="0"/>
              </a:rPr>
              <a:t>  name: string;</a:t>
            </a:r>
          </a:p>
          <a:p>
            <a:pPr marL="0" indent="0">
              <a:buNone/>
            </a:pP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type Bear = Animal &amp; { </a:t>
            </a:r>
          </a:p>
          <a:p>
            <a:pPr marL="0" indent="0">
              <a:buNone/>
            </a:pPr>
            <a:r>
              <a:rPr lang="en-US" dirty="0">
                <a:latin typeface="Consolas" panose="020B0609020204030204" pitchFamily="49" charset="0"/>
              </a:rPr>
              <a:t>  honey: </a:t>
            </a:r>
            <a:r>
              <a:rPr lang="en-US" dirty="0" err="1">
                <a:latin typeface="Consolas" panose="020B0609020204030204" pitchFamily="49" charset="0"/>
              </a:rPr>
              <a:t>boolean</a:t>
            </a:r>
            <a:r>
              <a:rPr lang="en-US" dirty="0">
                <a:latin typeface="Consolas" panose="020B0609020204030204" pitchFamily="49" charset="0"/>
              </a:rPr>
              <a:t>;</a:t>
            </a:r>
          </a:p>
          <a:p>
            <a:pPr marL="0" indent="0">
              <a:buNone/>
            </a:pPr>
            <a:r>
              <a:rPr lang="en-US" dirty="0">
                <a:latin typeface="Consolas" panose="020B0609020204030204" pitchFamily="49" charset="0"/>
              </a:rPr>
              <a:t>  name: number; // name can be string or number</a:t>
            </a:r>
          </a:p>
          <a:p>
            <a:pPr marL="0" indent="0">
              <a:buNone/>
            </a:pP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const bear = </a:t>
            </a:r>
            <a:r>
              <a:rPr lang="en-US" dirty="0" err="1">
                <a:latin typeface="Consolas" panose="020B0609020204030204" pitchFamily="49" charset="0"/>
              </a:rPr>
              <a:t>getBear</a:t>
            </a:r>
            <a:r>
              <a:rPr lang="en-US" dirty="0">
                <a:latin typeface="Consolas" panose="020B0609020204030204" pitchFamily="49" charset="0"/>
              </a:rPr>
              <a:t>();</a:t>
            </a:r>
          </a:p>
          <a:p>
            <a:pPr marL="0" indent="0">
              <a:buNone/>
            </a:pPr>
            <a:r>
              <a:rPr lang="en-US" dirty="0">
                <a:latin typeface="Consolas" panose="020B0609020204030204" pitchFamily="49" charset="0"/>
              </a:rPr>
              <a:t>bear.name;</a:t>
            </a:r>
          </a:p>
          <a:p>
            <a:pPr marL="0" indent="0">
              <a:buNone/>
            </a:pPr>
            <a:r>
              <a:rPr lang="en-US" dirty="0" err="1">
                <a:latin typeface="Consolas" panose="020B0609020204030204" pitchFamily="49" charset="0"/>
              </a:rPr>
              <a:t>bear.honey</a:t>
            </a:r>
            <a:r>
              <a:rPr lang="en-US" dirty="0">
                <a:latin typeface="Consolas" panose="020B0609020204030204" pitchFamily="49" charset="0"/>
              </a:rPr>
              <a:t>;</a:t>
            </a:r>
          </a:p>
        </p:txBody>
      </p:sp>
      <p:sp>
        <p:nvSpPr>
          <p:cNvPr id="6" name="Text Placeholder 5">
            <a:extLst>
              <a:ext uri="{FF2B5EF4-FFF2-40B4-BE49-F238E27FC236}">
                <a16:creationId xmlns:a16="http://schemas.microsoft.com/office/drawing/2014/main" id="{F2B2B090-3055-5555-4815-856A5CEF5FE9}"/>
              </a:ext>
            </a:extLst>
          </p:cNvPr>
          <p:cNvSpPr>
            <a:spLocks noGrp="1"/>
          </p:cNvSpPr>
          <p:nvPr>
            <p:ph type="body" sz="quarter" idx="14"/>
          </p:nvPr>
        </p:nvSpPr>
        <p:spPr/>
        <p:txBody>
          <a:bodyPr/>
          <a:lstStyle/>
          <a:p>
            <a:r>
              <a:rPr lang="en-US" dirty="0"/>
              <a:t>Interface</a:t>
            </a:r>
          </a:p>
        </p:txBody>
      </p:sp>
    </p:spTree>
    <p:extLst>
      <p:ext uri="{BB962C8B-B14F-4D97-AF65-F5344CB8AC3E}">
        <p14:creationId xmlns:p14="http://schemas.microsoft.com/office/powerpoint/2010/main" val="39652848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2386F-E315-7767-7CDB-EDFB50317EC9}"/>
              </a:ext>
            </a:extLst>
          </p:cNvPr>
          <p:cNvSpPr>
            <a:spLocks noGrp="1"/>
          </p:cNvSpPr>
          <p:nvPr>
            <p:ph type="title"/>
          </p:nvPr>
        </p:nvSpPr>
        <p:spPr/>
        <p:txBody>
          <a:bodyPr/>
          <a:lstStyle/>
          <a:p>
            <a:r>
              <a:rPr lang="en-US" dirty="0"/>
              <a:t>Type vs Interface: Adding new fields</a:t>
            </a:r>
          </a:p>
        </p:txBody>
      </p:sp>
      <p:sp>
        <p:nvSpPr>
          <p:cNvPr id="3" name="Text Placeholder 2">
            <a:extLst>
              <a:ext uri="{FF2B5EF4-FFF2-40B4-BE49-F238E27FC236}">
                <a16:creationId xmlns:a16="http://schemas.microsoft.com/office/drawing/2014/main" id="{7E906B2D-1C8F-3387-3617-8974FEFFB612}"/>
              </a:ext>
            </a:extLst>
          </p:cNvPr>
          <p:cNvSpPr>
            <a:spLocks noGrp="1"/>
          </p:cNvSpPr>
          <p:nvPr>
            <p:ph type="body" sz="quarter" idx="11"/>
          </p:nvPr>
        </p:nvSpPr>
        <p:spPr/>
        <p:txBody>
          <a:bodyPr>
            <a:normAutofit/>
          </a:bodyPr>
          <a:lstStyle/>
          <a:p>
            <a:pPr marL="0" indent="0">
              <a:buNone/>
            </a:pPr>
            <a:r>
              <a:rPr lang="en-US" dirty="0">
                <a:solidFill>
                  <a:schemeClr val="bg1"/>
                </a:solidFill>
                <a:latin typeface="Consolas" panose="020B0609020204030204" pitchFamily="49" charset="0"/>
              </a:rPr>
              <a:t>interface Window {</a:t>
            </a:r>
          </a:p>
          <a:p>
            <a:pPr marL="0" indent="0">
              <a:buNone/>
            </a:pPr>
            <a:r>
              <a:rPr lang="en-US" dirty="0">
                <a:solidFill>
                  <a:schemeClr val="bg1"/>
                </a:solidFill>
                <a:latin typeface="Consolas" panose="020B0609020204030204" pitchFamily="49" charset="0"/>
              </a:rPr>
              <a:t>  title: string;</a:t>
            </a:r>
          </a:p>
          <a:p>
            <a:pPr marL="0" indent="0">
              <a:buNone/>
            </a:pP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bg1"/>
                </a:solidFill>
                <a:latin typeface="Consolas" panose="020B0609020204030204" pitchFamily="49" charset="0"/>
              </a:rPr>
              <a:t>interface Window {</a:t>
            </a:r>
          </a:p>
          <a:p>
            <a:pPr marL="0" indent="0">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ts</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TypeScriptAPI</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a:t>
            </a:r>
          </a:p>
        </p:txBody>
      </p:sp>
      <p:sp>
        <p:nvSpPr>
          <p:cNvPr id="4" name="Text Placeholder 3">
            <a:extLst>
              <a:ext uri="{FF2B5EF4-FFF2-40B4-BE49-F238E27FC236}">
                <a16:creationId xmlns:a16="http://schemas.microsoft.com/office/drawing/2014/main" id="{5B6FC075-17B9-23F6-5E90-FB8BF3C21C53}"/>
              </a:ext>
            </a:extLst>
          </p:cNvPr>
          <p:cNvSpPr>
            <a:spLocks noGrp="1"/>
          </p:cNvSpPr>
          <p:nvPr>
            <p:ph type="body" sz="quarter" idx="12"/>
          </p:nvPr>
        </p:nvSpPr>
        <p:spPr/>
        <p:txBody>
          <a:bodyPr/>
          <a:lstStyle/>
          <a:p>
            <a:r>
              <a:rPr lang="en-US" dirty="0"/>
              <a:t>Type</a:t>
            </a:r>
          </a:p>
        </p:txBody>
      </p:sp>
      <p:sp>
        <p:nvSpPr>
          <p:cNvPr id="5" name="Text Placeholder 4">
            <a:extLst>
              <a:ext uri="{FF2B5EF4-FFF2-40B4-BE49-F238E27FC236}">
                <a16:creationId xmlns:a16="http://schemas.microsoft.com/office/drawing/2014/main" id="{6B39AD97-93A8-56B4-E7BB-6B1A4673ADE2}"/>
              </a:ext>
            </a:extLst>
          </p:cNvPr>
          <p:cNvSpPr>
            <a:spLocks noGrp="1"/>
          </p:cNvSpPr>
          <p:nvPr>
            <p:ph type="body" sz="quarter" idx="13"/>
          </p:nvPr>
        </p:nvSpPr>
        <p:spPr/>
        <p:txBody>
          <a:bodyPr>
            <a:normAutofit/>
          </a:bodyPr>
          <a:lstStyle/>
          <a:p>
            <a:pPr marL="0" indent="0">
              <a:buNone/>
            </a:pPr>
            <a:r>
              <a:rPr lang="en-US" dirty="0">
                <a:latin typeface="Consolas" panose="020B0609020204030204" pitchFamily="49" charset="0"/>
              </a:rPr>
              <a:t>type Window = {</a:t>
            </a:r>
          </a:p>
          <a:p>
            <a:pPr marL="0" indent="0">
              <a:buNone/>
            </a:pPr>
            <a:r>
              <a:rPr lang="en-US" dirty="0">
                <a:latin typeface="Consolas" panose="020B0609020204030204" pitchFamily="49" charset="0"/>
              </a:rPr>
              <a:t>  title: string;</a:t>
            </a:r>
          </a:p>
          <a:p>
            <a:pPr marL="0" indent="0">
              <a:buNone/>
            </a:pP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type Window = {</a:t>
            </a:r>
          </a:p>
          <a:p>
            <a:pPr marL="0" indent="0">
              <a:buNone/>
            </a:pPr>
            <a:r>
              <a:rPr lang="en-US" dirty="0">
                <a:latin typeface="Consolas" panose="020B0609020204030204" pitchFamily="49" charset="0"/>
              </a:rPr>
              <a:t>  </a:t>
            </a:r>
            <a:r>
              <a:rPr lang="en-US" dirty="0" err="1">
                <a:latin typeface="Consolas" panose="020B0609020204030204" pitchFamily="49" charset="0"/>
              </a:rPr>
              <a:t>ts</a:t>
            </a:r>
            <a:r>
              <a:rPr lang="en-US" dirty="0">
                <a:latin typeface="Consolas" panose="020B0609020204030204" pitchFamily="49" charset="0"/>
              </a:rPr>
              <a:t>: </a:t>
            </a:r>
            <a:r>
              <a:rPr lang="en-US" dirty="0" err="1">
                <a:latin typeface="Consolas" panose="020B0609020204030204" pitchFamily="49" charset="0"/>
              </a:rPr>
              <a:t>TypeScriptAPI</a:t>
            </a:r>
            <a:r>
              <a:rPr lang="en-US" dirty="0">
                <a:latin typeface="Consolas" panose="020B0609020204030204" pitchFamily="49" charset="0"/>
              </a:rPr>
              <a:t>;</a:t>
            </a:r>
          </a:p>
          <a:p>
            <a:pPr marL="0" indent="0">
              <a:buNone/>
            </a:pPr>
            <a:r>
              <a:rPr lang="en-US" dirty="0">
                <a:latin typeface="Consolas" panose="020B0609020204030204" pitchFamily="49" charset="0"/>
              </a:rPr>
              <a:t>}</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 // Error: Duplicate identifier 'Window'.</a:t>
            </a:r>
          </a:p>
        </p:txBody>
      </p:sp>
      <p:sp>
        <p:nvSpPr>
          <p:cNvPr id="6" name="Text Placeholder 5">
            <a:extLst>
              <a:ext uri="{FF2B5EF4-FFF2-40B4-BE49-F238E27FC236}">
                <a16:creationId xmlns:a16="http://schemas.microsoft.com/office/drawing/2014/main" id="{F2B2B090-3055-5555-4815-856A5CEF5FE9}"/>
              </a:ext>
            </a:extLst>
          </p:cNvPr>
          <p:cNvSpPr>
            <a:spLocks noGrp="1"/>
          </p:cNvSpPr>
          <p:nvPr>
            <p:ph type="body" sz="quarter" idx="14"/>
          </p:nvPr>
        </p:nvSpPr>
        <p:spPr/>
        <p:txBody>
          <a:bodyPr/>
          <a:lstStyle/>
          <a:p>
            <a:r>
              <a:rPr lang="en-US" dirty="0"/>
              <a:t>Interface</a:t>
            </a:r>
          </a:p>
        </p:txBody>
      </p:sp>
    </p:spTree>
    <p:extLst>
      <p:ext uri="{BB962C8B-B14F-4D97-AF65-F5344CB8AC3E}">
        <p14:creationId xmlns:p14="http://schemas.microsoft.com/office/powerpoint/2010/main" val="916201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10EE4-7A7A-9AA7-C715-A8E85A73A01F}"/>
              </a:ext>
            </a:extLst>
          </p:cNvPr>
          <p:cNvSpPr>
            <a:spLocks noGrp="1"/>
          </p:cNvSpPr>
          <p:nvPr>
            <p:ph type="title"/>
          </p:nvPr>
        </p:nvSpPr>
        <p:spPr/>
        <p:txBody>
          <a:bodyPr/>
          <a:lstStyle/>
          <a:p>
            <a:r>
              <a:rPr lang="en-US" dirty="0"/>
              <a:t>Generics</a:t>
            </a:r>
          </a:p>
        </p:txBody>
      </p:sp>
      <p:sp>
        <p:nvSpPr>
          <p:cNvPr id="3" name="Text Placeholder 2">
            <a:extLst>
              <a:ext uri="{FF2B5EF4-FFF2-40B4-BE49-F238E27FC236}">
                <a16:creationId xmlns:a16="http://schemas.microsoft.com/office/drawing/2014/main" id="{B7D3FFA3-C3AA-031B-98CF-8E3BE7C9EE7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82848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normAutofit/>
          </a:bodyPr>
          <a:lstStyle/>
          <a:p>
            <a:r>
              <a:rPr lang="en-US" dirty="0"/>
              <a:t>Generics</a:t>
            </a:r>
          </a:p>
        </p:txBody>
      </p:sp>
      <p:sp>
        <p:nvSpPr>
          <p:cNvPr id="2" name="Text Placeholder 1">
            <a:extLst>
              <a:ext uri="{FF2B5EF4-FFF2-40B4-BE49-F238E27FC236}">
                <a16:creationId xmlns:a16="http://schemas.microsoft.com/office/drawing/2014/main" id="{234DFA23-27CB-5603-299F-F03F494C6BF2}"/>
              </a:ext>
            </a:extLst>
          </p:cNvPr>
          <p:cNvSpPr>
            <a:spLocks noGrp="1"/>
          </p:cNvSpPr>
          <p:nvPr>
            <p:ph type="body" sz="quarter" idx="11"/>
          </p:nvPr>
        </p:nvSpPr>
        <p:spPr/>
        <p:txBody>
          <a:bodyPr/>
          <a:lstStyle/>
          <a:p>
            <a:endParaRPr lang="en-US"/>
          </a:p>
        </p:txBody>
      </p:sp>
      <p:pic>
        <p:nvPicPr>
          <p:cNvPr id="3" name="Picture 2">
            <a:extLst>
              <a:ext uri="{FF2B5EF4-FFF2-40B4-BE49-F238E27FC236}">
                <a16:creationId xmlns:a16="http://schemas.microsoft.com/office/drawing/2014/main" id="{BD7FADFF-A72F-BF4A-87D0-22A059176401}"/>
              </a:ext>
            </a:extLst>
          </p:cNvPr>
          <p:cNvPicPr>
            <a:picLocks noChangeAspect="1"/>
          </p:cNvPicPr>
          <p:nvPr/>
        </p:nvPicPr>
        <p:blipFill>
          <a:blip r:embed="rId3"/>
          <a:stretch>
            <a:fillRect/>
          </a:stretch>
        </p:blipFill>
        <p:spPr>
          <a:xfrm>
            <a:off x="571500" y="944142"/>
            <a:ext cx="11049000" cy="1308100"/>
          </a:xfrm>
          <a:prstGeom prst="rect">
            <a:avLst/>
          </a:prstGeom>
        </p:spPr>
      </p:pic>
      <p:pic>
        <p:nvPicPr>
          <p:cNvPr id="6" name="Picture 5">
            <a:extLst>
              <a:ext uri="{FF2B5EF4-FFF2-40B4-BE49-F238E27FC236}">
                <a16:creationId xmlns:a16="http://schemas.microsoft.com/office/drawing/2014/main" id="{965C4406-97A0-0941-A7CF-B20994BAA632}"/>
              </a:ext>
            </a:extLst>
          </p:cNvPr>
          <p:cNvPicPr>
            <a:picLocks noChangeAspect="1"/>
          </p:cNvPicPr>
          <p:nvPr/>
        </p:nvPicPr>
        <p:blipFill>
          <a:blip r:embed="rId4"/>
          <a:stretch>
            <a:fillRect/>
          </a:stretch>
        </p:blipFill>
        <p:spPr>
          <a:xfrm>
            <a:off x="571500" y="2281447"/>
            <a:ext cx="11049000" cy="1320800"/>
          </a:xfrm>
          <a:prstGeom prst="rect">
            <a:avLst/>
          </a:prstGeom>
        </p:spPr>
      </p:pic>
      <p:pic>
        <p:nvPicPr>
          <p:cNvPr id="7" name="Picture 6">
            <a:extLst>
              <a:ext uri="{FF2B5EF4-FFF2-40B4-BE49-F238E27FC236}">
                <a16:creationId xmlns:a16="http://schemas.microsoft.com/office/drawing/2014/main" id="{E3D86FEB-E325-3A4B-A089-1E849EE542E9}"/>
              </a:ext>
            </a:extLst>
          </p:cNvPr>
          <p:cNvPicPr>
            <a:picLocks noChangeAspect="1"/>
          </p:cNvPicPr>
          <p:nvPr/>
        </p:nvPicPr>
        <p:blipFill>
          <a:blip r:embed="rId5"/>
          <a:stretch>
            <a:fillRect/>
          </a:stretch>
        </p:blipFill>
        <p:spPr>
          <a:xfrm>
            <a:off x="571500" y="3677403"/>
            <a:ext cx="11049000" cy="2819400"/>
          </a:xfrm>
          <a:prstGeom prst="rect">
            <a:avLst/>
          </a:prstGeom>
        </p:spPr>
      </p:pic>
    </p:spTree>
    <p:extLst>
      <p:ext uri="{BB962C8B-B14F-4D97-AF65-F5344CB8AC3E}">
        <p14:creationId xmlns:p14="http://schemas.microsoft.com/office/powerpoint/2010/main" val="189890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C9BE7-3B27-A940-BFA2-B900015D5F4A}"/>
              </a:ext>
            </a:extLst>
          </p:cNvPr>
          <p:cNvSpPr>
            <a:spLocks noGrp="1"/>
          </p:cNvSpPr>
          <p:nvPr>
            <p:ph type="title"/>
          </p:nvPr>
        </p:nvSpPr>
        <p:spPr/>
        <p:txBody>
          <a:bodyPr>
            <a:normAutofit/>
          </a:bodyPr>
          <a:lstStyle/>
          <a:p>
            <a:r>
              <a:rPr lang="en-US" dirty="0"/>
              <a:t>Generics (2)</a:t>
            </a:r>
          </a:p>
        </p:txBody>
      </p:sp>
      <p:sp>
        <p:nvSpPr>
          <p:cNvPr id="3" name="Text Placeholder 2">
            <a:extLst>
              <a:ext uri="{FF2B5EF4-FFF2-40B4-BE49-F238E27FC236}">
                <a16:creationId xmlns:a16="http://schemas.microsoft.com/office/drawing/2014/main" id="{A461961D-BD61-74B5-CC1C-1D7BEB7C65C8}"/>
              </a:ext>
            </a:extLst>
          </p:cNvPr>
          <p:cNvSpPr>
            <a:spLocks noGrp="1"/>
          </p:cNvSpPr>
          <p:nvPr>
            <p:ph type="body" sz="quarter" idx="11"/>
          </p:nvPr>
        </p:nvSpPr>
        <p:spPr/>
        <p:txBody>
          <a:bodyPr/>
          <a:lstStyle/>
          <a:p>
            <a:endParaRPr lang="en-US"/>
          </a:p>
        </p:txBody>
      </p:sp>
      <p:pic>
        <p:nvPicPr>
          <p:cNvPr id="2" name="Picture 1">
            <a:extLst>
              <a:ext uri="{FF2B5EF4-FFF2-40B4-BE49-F238E27FC236}">
                <a16:creationId xmlns:a16="http://schemas.microsoft.com/office/drawing/2014/main" id="{CDAF5E57-58CF-A34F-BD38-E1E9357C3C1C}"/>
              </a:ext>
            </a:extLst>
          </p:cNvPr>
          <p:cNvPicPr>
            <a:picLocks noChangeAspect="1"/>
          </p:cNvPicPr>
          <p:nvPr/>
        </p:nvPicPr>
        <p:blipFill>
          <a:blip r:embed="rId3"/>
          <a:stretch>
            <a:fillRect/>
          </a:stretch>
        </p:blipFill>
        <p:spPr>
          <a:xfrm>
            <a:off x="571500" y="825761"/>
            <a:ext cx="11049000" cy="4254500"/>
          </a:xfrm>
          <a:prstGeom prst="rect">
            <a:avLst/>
          </a:prstGeom>
        </p:spPr>
      </p:pic>
      <p:pic>
        <p:nvPicPr>
          <p:cNvPr id="5" name="Picture 4">
            <a:extLst>
              <a:ext uri="{FF2B5EF4-FFF2-40B4-BE49-F238E27FC236}">
                <a16:creationId xmlns:a16="http://schemas.microsoft.com/office/drawing/2014/main" id="{B23D7B5C-C515-6644-9CEC-3F4E4FCDECB3}"/>
              </a:ext>
            </a:extLst>
          </p:cNvPr>
          <p:cNvPicPr>
            <a:picLocks noChangeAspect="1"/>
          </p:cNvPicPr>
          <p:nvPr/>
        </p:nvPicPr>
        <p:blipFill>
          <a:blip r:embed="rId4"/>
          <a:stretch>
            <a:fillRect/>
          </a:stretch>
        </p:blipFill>
        <p:spPr>
          <a:xfrm>
            <a:off x="571500" y="5210283"/>
            <a:ext cx="11049000" cy="1346200"/>
          </a:xfrm>
          <a:prstGeom prst="rect">
            <a:avLst/>
          </a:prstGeom>
        </p:spPr>
      </p:pic>
    </p:spTree>
    <p:extLst>
      <p:ext uri="{BB962C8B-B14F-4D97-AF65-F5344CB8AC3E}">
        <p14:creationId xmlns:p14="http://schemas.microsoft.com/office/powerpoint/2010/main" val="3591625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9416-8EA3-FA41-81A9-E3978A526D57}"/>
              </a:ext>
            </a:extLst>
          </p:cNvPr>
          <p:cNvSpPr>
            <a:spLocks noGrp="1"/>
          </p:cNvSpPr>
          <p:nvPr>
            <p:ph type="title"/>
          </p:nvPr>
        </p:nvSpPr>
        <p:spPr/>
        <p:txBody>
          <a:bodyPr/>
          <a:lstStyle/>
          <a:p>
            <a:r>
              <a:rPr lang="en-US" dirty="0"/>
              <a:t>Modules</a:t>
            </a:r>
          </a:p>
        </p:txBody>
      </p:sp>
      <p:sp>
        <p:nvSpPr>
          <p:cNvPr id="3" name="Text Placeholder 2">
            <a:extLst>
              <a:ext uri="{FF2B5EF4-FFF2-40B4-BE49-F238E27FC236}">
                <a16:creationId xmlns:a16="http://schemas.microsoft.com/office/drawing/2014/main" id="{EF0A58BC-A19F-9A44-8A8D-99573CB6E53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75492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5B0512-1188-E44D-883E-AD262CB1187F}"/>
              </a:ext>
            </a:extLst>
          </p:cNvPr>
          <p:cNvSpPr>
            <a:spLocks noGrp="1"/>
          </p:cNvSpPr>
          <p:nvPr>
            <p:ph type="title"/>
          </p:nvPr>
        </p:nvSpPr>
        <p:spPr/>
        <p:txBody>
          <a:bodyPr/>
          <a:lstStyle/>
          <a:p>
            <a:r>
              <a:rPr lang="en-US" dirty="0"/>
              <a:t>Modules</a:t>
            </a:r>
          </a:p>
        </p:txBody>
      </p:sp>
      <p:sp>
        <p:nvSpPr>
          <p:cNvPr id="4" name="Content Placeholder 3">
            <a:extLst>
              <a:ext uri="{FF2B5EF4-FFF2-40B4-BE49-F238E27FC236}">
                <a16:creationId xmlns:a16="http://schemas.microsoft.com/office/drawing/2014/main" id="{87C3DBE7-FC8D-5D4F-A935-FBB801C1FDF6}"/>
              </a:ext>
            </a:extLst>
          </p:cNvPr>
          <p:cNvSpPr>
            <a:spLocks noGrp="1"/>
          </p:cNvSpPr>
          <p:nvPr>
            <p:ph type="body" sz="quarter" idx="11"/>
          </p:nvPr>
        </p:nvSpPr>
        <p:spPr/>
        <p:txBody>
          <a:bodyPr/>
          <a:lstStyle/>
          <a:p>
            <a:r>
              <a:rPr lang="en-US" dirty="0"/>
              <a:t>Starting with ECMAScript 2015, JavaScript has a concept of modules. TypeScript shares this concept.</a:t>
            </a:r>
          </a:p>
          <a:p>
            <a:r>
              <a:rPr lang="en-US" dirty="0">
                <a:solidFill>
                  <a:srgbClr val="FF0000"/>
                </a:solidFill>
              </a:rPr>
              <a:t>Modules</a:t>
            </a:r>
            <a:r>
              <a:rPr lang="en-US" dirty="0"/>
              <a:t> are executed within their own scope, not in the global scope</a:t>
            </a:r>
          </a:p>
          <a:p>
            <a:r>
              <a:rPr lang="en-US" dirty="0"/>
              <a:t>Declared in a module are not visible outside the module unless they are explicitly exported using one of the </a:t>
            </a:r>
            <a:r>
              <a:rPr lang="en-US" dirty="0">
                <a:solidFill>
                  <a:srgbClr val="FF0000"/>
                </a:solidFill>
              </a:rPr>
              <a:t>export</a:t>
            </a:r>
            <a:r>
              <a:rPr lang="en-US" dirty="0"/>
              <a:t> forms</a:t>
            </a:r>
          </a:p>
          <a:p>
            <a:r>
              <a:rPr lang="en-US" dirty="0"/>
              <a:t>Modules are declarative; the relationships between modules are specified in terms of imports and exports at the file level.</a:t>
            </a:r>
          </a:p>
          <a:p>
            <a:endParaRPr lang="en-US" dirty="0"/>
          </a:p>
        </p:txBody>
      </p:sp>
    </p:spTree>
    <p:extLst>
      <p:ext uri="{BB962C8B-B14F-4D97-AF65-F5344CB8AC3E}">
        <p14:creationId xmlns:p14="http://schemas.microsoft.com/office/powerpoint/2010/main" val="4261597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3D0685-95BE-4C4F-AFB5-2BC9BACE3693}"/>
              </a:ext>
            </a:extLst>
          </p:cNvPr>
          <p:cNvSpPr txBox="1"/>
          <p:nvPr/>
        </p:nvSpPr>
        <p:spPr>
          <a:xfrm>
            <a:off x="838200" y="1187963"/>
            <a:ext cx="3142129" cy="400110"/>
          </a:xfrm>
          <a:prstGeom prst="rect">
            <a:avLst/>
          </a:prstGeom>
          <a:noFill/>
        </p:spPr>
        <p:txBody>
          <a:bodyPr wrap="square" rtlCol="0">
            <a:spAutoFit/>
          </a:bodyPr>
          <a:lstStyle/>
          <a:p>
            <a:r>
              <a:rPr lang="en-US" sz="2000" i="1" dirty="0">
                <a:solidFill>
                  <a:srgbClr val="346DBA"/>
                </a:solidFill>
              </a:rPr>
              <a:t>Exporting a declaration</a:t>
            </a:r>
          </a:p>
        </p:txBody>
      </p:sp>
      <p:sp>
        <p:nvSpPr>
          <p:cNvPr id="3" name="Title 2">
            <a:extLst>
              <a:ext uri="{FF2B5EF4-FFF2-40B4-BE49-F238E27FC236}">
                <a16:creationId xmlns:a16="http://schemas.microsoft.com/office/drawing/2014/main" id="{C0B771B9-50FC-348F-7235-FBF875C86377}"/>
              </a:ext>
            </a:extLst>
          </p:cNvPr>
          <p:cNvSpPr>
            <a:spLocks noGrp="1"/>
          </p:cNvSpPr>
          <p:nvPr>
            <p:ph type="title"/>
          </p:nvPr>
        </p:nvSpPr>
        <p:spPr/>
        <p:txBody>
          <a:bodyPr/>
          <a:lstStyle/>
          <a:p>
            <a:r>
              <a:rPr lang="en-US" dirty="0"/>
              <a:t>Named exports</a:t>
            </a:r>
          </a:p>
        </p:txBody>
      </p:sp>
      <p:pic>
        <p:nvPicPr>
          <p:cNvPr id="2" name="Picture 1">
            <a:extLst>
              <a:ext uri="{FF2B5EF4-FFF2-40B4-BE49-F238E27FC236}">
                <a16:creationId xmlns:a16="http://schemas.microsoft.com/office/drawing/2014/main" id="{784994CE-9058-004A-98B4-85BB1FC5EBC9}"/>
              </a:ext>
            </a:extLst>
          </p:cNvPr>
          <p:cNvPicPr>
            <a:picLocks noChangeAspect="1"/>
          </p:cNvPicPr>
          <p:nvPr/>
        </p:nvPicPr>
        <p:blipFill>
          <a:blip r:embed="rId2"/>
          <a:stretch>
            <a:fillRect/>
          </a:stretch>
        </p:blipFill>
        <p:spPr>
          <a:xfrm>
            <a:off x="838200" y="1703614"/>
            <a:ext cx="11049000" cy="4457700"/>
          </a:xfrm>
          <a:prstGeom prst="rect">
            <a:avLst/>
          </a:prstGeom>
        </p:spPr>
      </p:pic>
    </p:spTree>
    <p:extLst>
      <p:ext uri="{BB962C8B-B14F-4D97-AF65-F5344CB8AC3E}">
        <p14:creationId xmlns:p14="http://schemas.microsoft.com/office/powerpoint/2010/main" val="2413651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0610-86F8-664D-9C06-34EED9607399}"/>
              </a:ext>
            </a:extLst>
          </p:cNvPr>
          <p:cNvSpPr>
            <a:spLocks noGrp="1"/>
          </p:cNvSpPr>
          <p:nvPr>
            <p:ph type="title"/>
          </p:nvPr>
        </p:nvSpPr>
        <p:spPr>
          <a:xfrm>
            <a:off x="838200" y="405446"/>
            <a:ext cx="10927702" cy="538696"/>
          </a:xfrm>
        </p:spPr>
        <p:txBody>
          <a:bodyPr anchor="t">
            <a:normAutofit/>
          </a:bodyPr>
          <a:lstStyle/>
          <a:p>
            <a:r>
              <a:rPr lang="en-US" dirty="0"/>
              <a:t>How to run and test TypeScript</a:t>
            </a:r>
          </a:p>
        </p:txBody>
      </p:sp>
      <p:pic>
        <p:nvPicPr>
          <p:cNvPr id="5" name="Picture 4">
            <a:extLst>
              <a:ext uri="{FF2B5EF4-FFF2-40B4-BE49-F238E27FC236}">
                <a16:creationId xmlns:a16="http://schemas.microsoft.com/office/drawing/2014/main" id="{080CDD66-5C62-F041-A6D4-6E6463148EF0}"/>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4672291" y="1290733"/>
            <a:ext cx="6993967" cy="4878292"/>
          </a:xfrm>
          <a:prstGeom prst="rect">
            <a:avLst/>
          </a:prstGeom>
          <a:noFill/>
        </p:spPr>
      </p:pic>
      <p:sp>
        <p:nvSpPr>
          <p:cNvPr id="3" name="Content Placeholder 2">
            <a:extLst>
              <a:ext uri="{FF2B5EF4-FFF2-40B4-BE49-F238E27FC236}">
                <a16:creationId xmlns:a16="http://schemas.microsoft.com/office/drawing/2014/main" id="{15269708-E69D-5B46-A0A2-F86B44D3B340}"/>
              </a:ext>
            </a:extLst>
          </p:cNvPr>
          <p:cNvSpPr>
            <a:spLocks noGrp="1"/>
          </p:cNvSpPr>
          <p:nvPr>
            <p:ph type="body" sz="quarter" idx="11"/>
          </p:nvPr>
        </p:nvSpPr>
        <p:spPr>
          <a:xfrm>
            <a:off x="838404" y="1290733"/>
            <a:ext cx="3425483" cy="4878721"/>
          </a:xfrm>
        </p:spPr>
        <p:txBody>
          <a:bodyPr>
            <a:normAutofit/>
          </a:bodyPr>
          <a:lstStyle/>
          <a:p>
            <a:r>
              <a:rPr lang="en-US" dirty="0"/>
              <a:t>Install TypeScript</a:t>
            </a:r>
          </a:p>
          <a:p>
            <a:pPr lvl="1"/>
            <a:r>
              <a:rPr lang="en-US" sz="1600" dirty="0" err="1"/>
              <a:t>npm</a:t>
            </a:r>
            <a:r>
              <a:rPr lang="en-US" sz="1600" dirty="0"/>
              <a:t> install –g typescript</a:t>
            </a:r>
          </a:p>
          <a:p>
            <a:r>
              <a:rPr lang="en-US" dirty="0"/>
              <a:t>Building your first TypeScript file:</a:t>
            </a:r>
            <a:br>
              <a:rPr lang="en-US" dirty="0"/>
            </a:br>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525972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3D0685-95BE-4C4F-AFB5-2BC9BACE3693}"/>
              </a:ext>
            </a:extLst>
          </p:cNvPr>
          <p:cNvSpPr txBox="1"/>
          <p:nvPr/>
        </p:nvSpPr>
        <p:spPr>
          <a:xfrm>
            <a:off x="838200" y="1187963"/>
            <a:ext cx="3142129" cy="400110"/>
          </a:xfrm>
          <a:prstGeom prst="rect">
            <a:avLst/>
          </a:prstGeom>
          <a:noFill/>
        </p:spPr>
        <p:txBody>
          <a:bodyPr wrap="square" rtlCol="0">
            <a:spAutoFit/>
          </a:bodyPr>
          <a:lstStyle/>
          <a:p>
            <a:r>
              <a:rPr lang="en-US" sz="2000" i="1" dirty="0">
                <a:solidFill>
                  <a:srgbClr val="346DBA"/>
                </a:solidFill>
              </a:rPr>
              <a:t>Export statements</a:t>
            </a:r>
          </a:p>
        </p:txBody>
      </p:sp>
      <p:sp>
        <p:nvSpPr>
          <p:cNvPr id="2" name="Title 1">
            <a:extLst>
              <a:ext uri="{FF2B5EF4-FFF2-40B4-BE49-F238E27FC236}">
                <a16:creationId xmlns:a16="http://schemas.microsoft.com/office/drawing/2014/main" id="{F8255459-C2A0-FFBA-AFB7-CA8719913C7F}"/>
              </a:ext>
            </a:extLst>
          </p:cNvPr>
          <p:cNvSpPr>
            <a:spLocks noGrp="1"/>
          </p:cNvSpPr>
          <p:nvPr>
            <p:ph type="title"/>
          </p:nvPr>
        </p:nvSpPr>
        <p:spPr/>
        <p:txBody>
          <a:bodyPr/>
          <a:lstStyle/>
          <a:p>
            <a:r>
              <a:rPr lang="en-US" dirty="0"/>
              <a:t>Named exports</a:t>
            </a:r>
          </a:p>
        </p:txBody>
      </p:sp>
      <p:pic>
        <p:nvPicPr>
          <p:cNvPr id="3" name="Picture 2">
            <a:extLst>
              <a:ext uri="{FF2B5EF4-FFF2-40B4-BE49-F238E27FC236}">
                <a16:creationId xmlns:a16="http://schemas.microsoft.com/office/drawing/2014/main" id="{706FA759-7315-684F-AABA-92B485B3F03D}"/>
              </a:ext>
            </a:extLst>
          </p:cNvPr>
          <p:cNvPicPr>
            <a:picLocks noChangeAspect="1"/>
          </p:cNvPicPr>
          <p:nvPr/>
        </p:nvPicPr>
        <p:blipFill>
          <a:blip r:embed="rId2"/>
          <a:stretch>
            <a:fillRect/>
          </a:stretch>
        </p:blipFill>
        <p:spPr>
          <a:xfrm>
            <a:off x="838200" y="1617685"/>
            <a:ext cx="11049000" cy="2552700"/>
          </a:xfrm>
          <a:prstGeom prst="rect">
            <a:avLst/>
          </a:prstGeom>
        </p:spPr>
      </p:pic>
    </p:spTree>
    <p:extLst>
      <p:ext uri="{BB962C8B-B14F-4D97-AF65-F5344CB8AC3E}">
        <p14:creationId xmlns:p14="http://schemas.microsoft.com/office/powerpoint/2010/main" val="33495576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63D0685-95BE-4C4F-AFB5-2BC9BACE3693}"/>
              </a:ext>
            </a:extLst>
          </p:cNvPr>
          <p:cNvSpPr txBox="1"/>
          <p:nvPr/>
        </p:nvSpPr>
        <p:spPr>
          <a:xfrm>
            <a:off x="838200" y="1187963"/>
            <a:ext cx="3142129" cy="400110"/>
          </a:xfrm>
          <a:prstGeom prst="rect">
            <a:avLst/>
          </a:prstGeom>
          <a:noFill/>
        </p:spPr>
        <p:txBody>
          <a:bodyPr wrap="square" rtlCol="0">
            <a:spAutoFit/>
          </a:bodyPr>
          <a:lstStyle/>
          <a:p>
            <a:r>
              <a:rPr lang="en-US" sz="2000" i="1" dirty="0">
                <a:solidFill>
                  <a:srgbClr val="346DBA"/>
                </a:solidFill>
              </a:rPr>
              <a:t>Re-exports</a:t>
            </a:r>
          </a:p>
        </p:txBody>
      </p:sp>
      <p:sp>
        <p:nvSpPr>
          <p:cNvPr id="3" name="Title 2">
            <a:extLst>
              <a:ext uri="{FF2B5EF4-FFF2-40B4-BE49-F238E27FC236}">
                <a16:creationId xmlns:a16="http://schemas.microsoft.com/office/drawing/2014/main" id="{A1DB836A-1878-7080-F1F0-3A6C46EC3846}"/>
              </a:ext>
            </a:extLst>
          </p:cNvPr>
          <p:cNvSpPr>
            <a:spLocks noGrp="1"/>
          </p:cNvSpPr>
          <p:nvPr>
            <p:ph type="title"/>
          </p:nvPr>
        </p:nvSpPr>
        <p:spPr/>
        <p:txBody>
          <a:bodyPr/>
          <a:lstStyle/>
          <a:p>
            <a:r>
              <a:rPr lang="en-US" dirty="0"/>
              <a:t>Named export</a:t>
            </a:r>
          </a:p>
        </p:txBody>
      </p:sp>
      <p:pic>
        <p:nvPicPr>
          <p:cNvPr id="2" name="Picture 1">
            <a:extLst>
              <a:ext uri="{FF2B5EF4-FFF2-40B4-BE49-F238E27FC236}">
                <a16:creationId xmlns:a16="http://schemas.microsoft.com/office/drawing/2014/main" id="{2C534369-A440-824D-A006-616C0CF374EF}"/>
              </a:ext>
            </a:extLst>
          </p:cNvPr>
          <p:cNvPicPr>
            <a:picLocks noChangeAspect="1"/>
          </p:cNvPicPr>
          <p:nvPr/>
        </p:nvPicPr>
        <p:blipFill>
          <a:blip r:embed="rId2"/>
          <a:stretch>
            <a:fillRect/>
          </a:stretch>
        </p:blipFill>
        <p:spPr>
          <a:xfrm>
            <a:off x="838200" y="1588073"/>
            <a:ext cx="11049000" cy="3187700"/>
          </a:xfrm>
          <a:prstGeom prst="rect">
            <a:avLst/>
          </a:prstGeom>
        </p:spPr>
      </p:pic>
      <p:pic>
        <p:nvPicPr>
          <p:cNvPr id="4" name="Picture 3">
            <a:extLst>
              <a:ext uri="{FF2B5EF4-FFF2-40B4-BE49-F238E27FC236}">
                <a16:creationId xmlns:a16="http://schemas.microsoft.com/office/drawing/2014/main" id="{D934765F-0314-0445-AC98-BA961F4D80A7}"/>
              </a:ext>
            </a:extLst>
          </p:cNvPr>
          <p:cNvPicPr>
            <a:picLocks noChangeAspect="1"/>
          </p:cNvPicPr>
          <p:nvPr/>
        </p:nvPicPr>
        <p:blipFill>
          <a:blip r:embed="rId3"/>
          <a:stretch>
            <a:fillRect/>
          </a:stretch>
        </p:blipFill>
        <p:spPr>
          <a:xfrm>
            <a:off x="838200" y="4804507"/>
            <a:ext cx="11049000" cy="1727200"/>
          </a:xfrm>
          <a:prstGeom prst="rect">
            <a:avLst/>
          </a:prstGeom>
        </p:spPr>
      </p:pic>
    </p:spTree>
    <p:extLst>
      <p:ext uri="{BB962C8B-B14F-4D97-AF65-F5344CB8AC3E}">
        <p14:creationId xmlns:p14="http://schemas.microsoft.com/office/powerpoint/2010/main" val="3061953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30DD8-FA7C-90E6-DFB9-8456EC0FD2E0}"/>
              </a:ext>
            </a:extLst>
          </p:cNvPr>
          <p:cNvSpPr>
            <a:spLocks noGrp="1"/>
          </p:cNvSpPr>
          <p:nvPr>
            <p:ph type="title"/>
          </p:nvPr>
        </p:nvSpPr>
        <p:spPr/>
        <p:txBody>
          <a:bodyPr/>
          <a:lstStyle/>
          <a:p>
            <a:r>
              <a:rPr lang="en-US" dirty="0"/>
              <a:t>import</a:t>
            </a:r>
          </a:p>
        </p:txBody>
      </p:sp>
      <p:pic>
        <p:nvPicPr>
          <p:cNvPr id="3" name="Picture 2">
            <a:extLst>
              <a:ext uri="{FF2B5EF4-FFF2-40B4-BE49-F238E27FC236}">
                <a16:creationId xmlns:a16="http://schemas.microsoft.com/office/drawing/2014/main" id="{B6F358CF-66D6-6F4C-8377-40D38A0ABA63}"/>
              </a:ext>
            </a:extLst>
          </p:cNvPr>
          <p:cNvPicPr>
            <a:picLocks noChangeAspect="1"/>
          </p:cNvPicPr>
          <p:nvPr/>
        </p:nvPicPr>
        <p:blipFill>
          <a:blip r:embed="rId2"/>
          <a:stretch>
            <a:fillRect/>
          </a:stretch>
        </p:blipFill>
        <p:spPr>
          <a:xfrm>
            <a:off x="838200" y="1158351"/>
            <a:ext cx="11049000" cy="1333500"/>
          </a:xfrm>
          <a:prstGeom prst="rect">
            <a:avLst/>
          </a:prstGeom>
        </p:spPr>
      </p:pic>
      <p:pic>
        <p:nvPicPr>
          <p:cNvPr id="7" name="Picture 6">
            <a:extLst>
              <a:ext uri="{FF2B5EF4-FFF2-40B4-BE49-F238E27FC236}">
                <a16:creationId xmlns:a16="http://schemas.microsoft.com/office/drawing/2014/main" id="{EF182D8E-562D-E54C-ABE1-DB89C1998FF5}"/>
              </a:ext>
            </a:extLst>
          </p:cNvPr>
          <p:cNvPicPr>
            <a:picLocks noChangeAspect="1"/>
          </p:cNvPicPr>
          <p:nvPr/>
        </p:nvPicPr>
        <p:blipFill>
          <a:blip r:embed="rId3"/>
          <a:stretch>
            <a:fillRect/>
          </a:stretch>
        </p:blipFill>
        <p:spPr>
          <a:xfrm>
            <a:off x="838200" y="2491851"/>
            <a:ext cx="11049000" cy="1028700"/>
          </a:xfrm>
          <a:prstGeom prst="rect">
            <a:avLst/>
          </a:prstGeom>
        </p:spPr>
      </p:pic>
      <p:pic>
        <p:nvPicPr>
          <p:cNvPr id="8" name="Picture 7">
            <a:extLst>
              <a:ext uri="{FF2B5EF4-FFF2-40B4-BE49-F238E27FC236}">
                <a16:creationId xmlns:a16="http://schemas.microsoft.com/office/drawing/2014/main" id="{8A7C7262-0276-6C40-BC22-C115C293F58F}"/>
              </a:ext>
            </a:extLst>
          </p:cNvPr>
          <p:cNvPicPr>
            <a:picLocks noChangeAspect="1"/>
          </p:cNvPicPr>
          <p:nvPr/>
        </p:nvPicPr>
        <p:blipFill>
          <a:blip r:embed="rId4"/>
          <a:stretch>
            <a:fillRect/>
          </a:stretch>
        </p:blipFill>
        <p:spPr>
          <a:xfrm>
            <a:off x="838200" y="3520551"/>
            <a:ext cx="11049000" cy="1003300"/>
          </a:xfrm>
          <a:prstGeom prst="rect">
            <a:avLst/>
          </a:prstGeom>
        </p:spPr>
      </p:pic>
      <p:pic>
        <p:nvPicPr>
          <p:cNvPr id="9" name="Picture 8">
            <a:extLst>
              <a:ext uri="{FF2B5EF4-FFF2-40B4-BE49-F238E27FC236}">
                <a16:creationId xmlns:a16="http://schemas.microsoft.com/office/drawing/2014/main" id="{7E025524-7A69-5540-ADD2-D982775831A7}"/>
              </a:ext>
            </a:extLst>
          </p:cNvPr>
          <p:cNvPicPr>
            <a:picLocks noChangeAspect="1"/>
          </p:cNvPicPr>
          <p:nvPr/>
        </p:nvPicPr>
        <p:blipFill>
          <a:blip r:embed="rId5"/>
          <a:stretch>
            <a:fillRect/>
          </a:stretch>
        </p:blipFill>
        <p:spPr>
          <a:xfrm>
            <a:off x="838200" y="5793014"/>
            <a:ext cx="11049000" cy="736600"/>
          </a:xfrm>
          <a:prstGeom prst="rect">
            <a:avLst/>
          </a:prstGeom>
        </p:spPr>
      </p:pic>
      <p:sp>
        <p:nvSpPr>
          <p:cNvPr id="11" name="TextBox 10">
            <a:extLst>
              <a:ext uri="{FF2B5EF4-FFF2-40B4-BE49-F238E27FC236}">
                <a16:creationId xmlns:a16="http://schemas.microsoft.com/office/drawing/2014/main" id="{85AB3D38-6E56-E343-B9A4-4D45077B60A4}"/>
              </a:ext>
            </a:extLst>
          </p:cNvPr>
          <p:cNvSpPr txBox="1"/>
          <p:nvPr/>
        </p:nvSpPr>
        <p:spPr>
          <a:xfrm>
            <a:off x="948226" y="4523851"/>
            <a:ext cx="3799137" cy="369332"/>
          </a:xfrm>
          <a:prstGeom prst="rect">
            <a:avLst/>
          </a:prstGeom>
          <a:noFill/>
        </p:spPr>
        <p:txBody>
          <a:bodyPr wrap="square" rtlCol="0">
            <a:spAutoFit/>
          </a:bodyPr>
          <a:lstStyle/>
          <a:p>
            <a:r>
              <a:rPr lang="en-US" i="1" dirty="0">
                <a:solidFill>
                  <a:srgbClr val="FFC000"/>
                </a:solidFill>
              </a:rPr>
              <a:t>Not Recommend Practice</a:t>
            </a:r>
          </a:p>
        </p:txBody>
      </p:sp>
      <p:sp>
        <p:nvSpPr>
          <p:cNvPr id="12" name="Rectangle 11">
            <a:extLst>
              <a:ext uri="{FF2B5EF4-FFF2-40B4-BE49-F238E27FC236}">
                <a16:creationId xmlns:a16="http://schemas.microsoft.com/office/drawing/2014/main" id="{22CA2C13-C6FC-3D44-9355-AE389E73AF9E}"/>
              </a:ext>
            </a:extLst>
          </p:cNvPr>
          <p:cNvSpPr/>
          <p:nvPr/>
        </p:nvSpPr>
        <p:spPr>
          <a:xfrm>
            <a:off x="948226" y="4854051"/>
            <a:ext cx="10851292" cy="923330"/>
          </a:xfrm>
          <a:prstGeom prst="rect">
            <a:avLst/>
          </a:prstGeom>
        </p:spPr>
        <p:txBody>
          <a:bodyPr wrap="square">
            <a:spAutoFit/>
          </a:bodyPr>
          <a:lstStyle/>
          <a:p>
            <a:r>
              <a:rPr lang="en-US" dirty="0"/>
              <a:t>Though not recommended practice, some modules set up some global state that can be used by other modules. These modules may not have any exports, or the consumer is not interested in any of their exports. To import these modules, use:</a:t>
            </a:r>
          </a:p>
        </p:txBody>
      </p:sp>
    </p:spTree>
    <p:extLst>
      <p:ext uri="{BB962C8B-B14F-4D97-AF65-F5344CB8AC3E}">
        <p14:creationId xmlns:p14="http://schemas.microsoft.com/office/powerpoint/2010/main" val="3140734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68941-9BED-CD36-D4B9-3C9C8F4B10CB}"/>
              </a:ext>
            </a:extLst>
          </p:cNvPr>
          <p:cNvSpPr>
            <a:spLocks noGrp="1"/>
          </p:cNvSpPr>
          <p:nvPr>
            <p:ph type="title"/>
          </p:nvPr>
        </p:nvSpPr>
        <p:spPr/>
        <p:txBody>
          <a:bodyPr/>
          <a:lstStyle/>
          <a:p>
            <a:r>
              <a:rPr lang="en-US" dirty="0"/>
              <a:t>Default exports</a:t>
            </a:r>
          </a:p>
        </p:txBody>
      </p:sp>
      <p:pic>
        <p:nvPicPr>
          <p:cNvPr id="3" name="Picture 2">
            <a:extLst>
              <a:ext uri="{FF2B5EF4-FFF2-40B4-BE49-F238E27FC236}">
                <a16:creationId xmlns:a16="http://schemas.microsoft.com/office/drawing/2014/main" id="{DA154171-E200-8D4F-87FC-2DB4466D10F9}"/>
              </a:ext>
            </a:extLst>
          </p:cNvPr>
          <p:cNvPicPr>
            <a:picLocks noChangeAspect="1"/>
          </p:cNvPicPr>
          <p:nvPr/>
        </p:nvPicPr>
        <p:blipFill>
          <a:blip r:embed="rId2"/>
          <a:stretch>
            <a:fillRect/>
          </a:stretch>
        </p:blipFill>
        <p:spPr>
          <a:xfrm>
            <a:off x="838200" y="1158351"/>
            <a:ext cx="11049000" cy="2959100"/>
          </a:xfrm>
          <a:prstGeom prst="rect">
            <a:avLst/>
          </a:prstGeom>
        </p:spPr>
      </p:pic>
    </p:spTree>
    <p:extLst>
      <p:ext uri="{BB962C8B-B14F-4D97-AF65-F5344CB8AC3E}">
        <p14:creationId xmlns:p14="http://schemas.microsoft.com/office/powerpoint/2010/main" val="3494218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8EF6EC-9842-360B-6FF2-80FC150F48ED}"/>
              </a:ext>
            </a:extLst>
          </p:cNvPr>
          <p:cNvSpPr>
            <a:spLocks noGrp="1"/>
          </p:cNvSpPr>
          <p:nvPr>
            <p:ph type="title"/>
          </p:nvPr>
        </p:nvSpPr>
        <p:spPr/>
        <p:txBody>
          <a:bodyPr/>
          <a:lstStyle/>
          <a:p>
            <a:r>
              <a:rPr lang="en-US" dirty="0"/>
              <a:t>Default exports</a:t>
            </a:r>
          </a:p>
        </p:txBody>
      </p:sp>
      <p:pic>
        <p:nvPicPr>
          <p:cNvPr id="2" name="Picture 1">
            <a:extLst>
              <a:ext uri="{FF2B5EF4-FFF2-40B4-BE49-F238E27FC236}">
                <a16:creationId xmlns:a16="http://schemas.microsoft.com/office/drawing/2014/main" id="{103AED8D-243B-3043-A36E-EEFF9EFAC913}"/>
              </a:ext>
            </a:extLst>
          </p:cNvPr>
          <p:cNvPicPr>
            <a:picLocks noChangeAspect="1"/>
          </p:cNvPicPr>
          <p:nvPr/>
        </p:nvPicPr>
        <p:blipFill>
          <a:blip r:embed="rId2"/>
          <a:stretch>
            <a:fillRect/>
          </a:stretch>
        </p:blipFill>
        <p:spPr>
          <a:xfrm>
            <a:off x="838200" y="1158351"/>
            <a:ext cx="11049000" cy="4178300"/>
          </a:xfrm>
          <a:prstGeom prst="rect">
            <a:avLst/>
          </a:prstGeom>
        </p:spPr>
      </p:pic>
    </p:spTree>
    <p:extLst>
      <p:ext uri="{BB962C8B-B14F-4D97-AF65-F5344CB8AC3E}">
        <p14:creationId xmlns:p14="http://schemas.microsoft.com/office/powerpoint/2010/main" val="7425721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5167-8137-B59A-99D9-9D994DF3BE47}"/>
              </a:ext>
            </a:extLst>
          </p:cNvPr>
          <p:cNvSpPr>
            <a:spLocks noGrp="1"/>
          </p:cNvSpPr>
          <p:nvPr>
            <p:ph type="title"/>
          </p:nvPr>
        </p:nvSpPr>
        <p:spPr/>
        <p:txBody>
          <a:bodyPr/>
          <a:lstStyle/>
          <a:p>
            <a:r>
              <a:rPr lang="en-US" dirty="0"/>
              <a:t>Default exports</a:t>
            </a:r>
          </a:p>
        </p:txBody>
      </p:sp>
      <p:pic>
        <p:nvPicPr>
          <p:cNvPr id="3" name="Picture 2">
            <a:extLst>
              <a:ext uri="{FF2B5EF4-FFF2-40B4-BE49-F238E27FC236}">
                <a16:creationId xmlns:a16="http://schemas.microsoft.com/office/drawing/2014/main" id="{F61AC6DA-BC8F-3C4C-98F6-71FACDE45648}"/>
              </a:ext>
            </a:extLst>
          </p:cNvPr>
          <p:cNvPicPr>
            <a:picLocks noChangeAspect="1"/>
          </p:cNvPicPr>
          <p:nvPr/>
        </p:nvPicPr>
        <p:blipFill>
          <a:blip r:embed="rId2"/>
          <a:stretch>
            <a:fillRect/>
          </a:stretch>
        </p:blipFill>
        <p:spPr>
          <a:xfrm>
            <a:off x="838200" y="1158351"/>
            <a:ext cx="11049000" cy="5435600"/>
          </a:xfrm>
          <a:prstGeom prst="rect">
            <a:avLst/>
          </a:prstGeom>
        </p:spPr>
      </p:pic>
    </p:spTree>
    <p:extLst>
      <p:ext uri="{BB962C8B-B14F-4D97-AF65-F5344CB8AC3E}">
        <p14:creationId xmlns:p14="http://schemas.microsoft.com/office/powerpoint/2010/main" val="31837759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EB2C91-DBA8-A348-2FF3-6E2E48866B1B}"/>
              </a:ext>
            </a:extLst>
          </p:cNvPr>
          <p:cNvSpPr>
            <a:spLocks noGrp="1"/>
          </p:cNvSpPr>
          <p:nvPr>
            <p:ph type="title"/>
          </p:nvPr>
        </p:nvSpPr>
        <p:spPr/>
        <p:txBody>
          <a:bodyPr/>
          <a:lstStyle/>
          <a:p>
            <a:r>
              <a:rPr lang="en-US" dirty="0"/>
              <a:t>Default exports</a:t>
            </a:r>
          </a:p>
        </p:txBody>
      </p:sp>
      <p:pic>
        <p:nvPicPr>
          <p:cNvPr id="2" name="Picture 1">
            <a:extLst>
              <a:ext uri="{FF2B5EF4-FFF2-40B4-BE49-F238E27FC236}">
                <a16:creationId xmlns:a16="http://schemas.microsoft.com/office/drawing/2014/main" id="{4C8836DD-4E47-6B46-B1CC-0B84A4BCF7DE}"/>
              </a:ext>
            </a:extLst>
          </p:cNvPr>
          <p:cNvPicPr>
            <a:picLocks noChangeAspect="1"/>
          </p:cNvPicPr>
          <p:nvPr/>
        </p:nvPicPr>
        <p:blipFill>
          <a:blip r:embed="rId2"/>
          <a:stretch>
            <a:fillRect/>
          </a:stretch>
        </p:blipFill>
        <p:spPr>
          <a:xfrm>
            <a:off x="838200" y="1208455"/>
            <a:ext cx="11049000" cy="3251200"/>
          </a:xfrm>
          <a:prstGeom prst="rect">
            <a:avLst/>
          </a:prstGeom>
        </p:spPr>
      </p:pic>
    </p:spTree>
    <p:extLst>
      <p:ext uri="{BB962C8B-B14F-4D97-AF65-F5344CB8AC3E}">
        <p14:creationId xmlns:p14="http://schemas.microsoft.com/office/powerpoint/2010/main" val="5783178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F771A-E430-9748-B98C-097802F6A72E}"/>
              </a:ext>
            </a:extLst>
          </p:cNvPr>
          <p:cNvSpPr>
            <a:spLocks noGrp="1"/>
          </p:cNvSpPr>
          <p:nvPr>
            <p:ph type="title"/>
          </p:nvPr>
        </p:nvSpPr>
        <p:spPr/>
        <p:txBody>
          <a:bodyPr/>
          <a:lstStyle/>
          <a:p>
            <a:r>
              <a:rPr lang="en-US" dirty="0"/>
              <a:t>Project Configuration</a:t>
            </a:r>
          </a:p>
        </p:txBody>
      </p:sp>
      <p:sp>
        <p:nvSpPr>
          <p:cNvPr id="3" name="Text Placeholder 2">
            <a:extLst>
              <a:ext uri="{FF2B5EF4-FFF2-40B4-BE49-F238E27FC236}">
                <a16:creationId xmlns:a16="http://schemas.microsoft.com/office/drawing/2014/main" id="{1E280F14-E346-864F-B6A0-D043BE8ECA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30851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03303-E487-AB0F-9395-9E5E26A2C8E5}"/>
              </a:ext>
            </a:extLst>
          </p:cNvPr>
          <p:cNvSpPr>
            <a:spLocks noGrp="1"/>
          </p:cNvSpPr>
          <p:nvPr>
            <p:ph type="title"/>
          </p:nvPr>
        </p:nvSpPr>
        <p:spPr/>
        <p:txBody>
          <a:bodyPr/>
          <a:lstStyle/>
          <a:p>
            <a:r>
              <a:rPr lang="en-US" dirty="0" err="1"/>
              <a:t>Tsconfig.json</a:t>
            </a:r>
            <a:endParaRPr lang="en-US" dirty="0"/>
          </a:p>
        </p:txBody>
      </p:sp>
      <p:sp>
        <p:nvSpPr>
          <p:cNvPr id="3" name="Text Placeholder 2">
            <a:extLst>
              <a:ext uri="{FF2B5EF4-FFF2-40B4-BE49-F238E27FC236}">
                <a16:creationId xmlns:a16="http://schemas.microsoft.com/office/drawing/2014/main" id="{501DA19E-D216-6264-34C2-BFF54BA45533}"/>
              </a:ext>
            </a:extLst>
          </p:cNvPr>
          <p:cNvSpPr>
            <a:spLocks noGrp="1"/>
          </p:cNvSpPr>
          <p:nvPr>
            <p:ph type="body" sz="quarter" idx="11"/>
          </p:nvPr>
        </p:nvSpPr>
        <p:spPr/>
        <p:txBody>
          <a:bodyPr/>
          <a:lstStyle/>
          <a:p>
            <a:pPr marL="285750" indent="-285750">
              <a:lnSpc>
                <a:spcPct val="150000"/>
              </a:lnSpc>
              <a:buFont typeface="Wingdings" pitchFamily="2" charset="2"/>
              <a:buChar char="Ø"/>
            </a:pPr>
            <a:r>
              <a:rPr lang="en-US" dirty="0">
                <a:solidFill>
                  <a:schemeClr val="bg1"/>
                </a:solidFill>
              </a:rPr>
              <a:t>The presence of a </a:t>
            </a:r>
            <a:r>
              <a:rPr lang="en-US" dirty="0" err="1">
                <a:solidFill>
                  <a:schemeClr val="bg1"/>
                </a:solidFill>
              </a:rPr>
              <a:t>tsconfig.json</a:t>
            </a:r>
            <a:r>
              <a:rPr lang="en-US" dirty="0">
                <a:solidFill>
                  <a:schemeClr val="bg1"/>
                </a:solidFill>
              </a:rPr>
              <a:t> file in a directory indicates that the directory is the root of a TypeScript project. </a:t>
            </a:r>
          </a:p>
          <a:p>
            <a:pPr marL="285750" indent="-285750">
              <a:lnSpc>
                <a:spcPct val="150000"/>
              </a:lnSpc>
              <a:buFont typeface="Wingdings" pitchFamily="2" charset="2"/>
              <a:buChar char="Ø"/>
            </a:pPr>
            <a:r>
              <a:rPr lang="en-US" dirty="0">
                <a:solidFill>
                  <a:schemeClr val="bg1"/>
                </a:solidFill>
              </a:rPr>
              <a:t>The </a:t>
            </a:r>
            <a:r>
              <a:rPr lang="en-US" dirty="0" err="1">
                <a:solidFill>
                  <a:schemeClr val="bg1"/>
                </a:solidFill>
              </a:rPr>
              <a:t>tsconfig.json</a:t>
            </a:r>
            <a:r>
              <a:rPr lang="en-US" dirty="0">
                <a:solidFill>
                  <a:schemeClr val="bg1"/>
                </a:solidFill>
              </a:rPr>
              <a:t> file specifies the root files and the compiler options required to compile the project</a:t>
            </a:r>
          </a:p>
          <a:p>
            <a:pPr marL="285750" indent="-285750">
              <a:lnSpc>
                <a:spcPct val="150000"/>
              </a:lnSpc>
              <a:buFont typeface="Wingdings" pitchFamily="2" charset="2"/>
              <a:buChar char="Ø"/>
            </a:pPr>
            <a:r>
              <a:rPr lang="en-US" dirty="0">
                <a:solidFill>
                  <a:schemeClr val="bg1"/>
                </a:solidFill>
              </a:rPr>
              <a:t>A project is compiled in one of the following ways:</a:t>
            </a:r>
          </a:p>
          <a:p>
            <a:pPr marL="742950" lvl="1" indent="-285750">
              <a:lnSpc>
                <a:spcPct val="150000"/>
              </a:lnSpc>
              <a:buFont typeface="Arial" panose="020B0604020202020204" pitchFamily="34" charset="0"/>
              <a:buChar char="•"/>
            </a:pPr>
            <a:r>
              <a:rPr lang="en-US" dirty="0">
                <a:solidFill>
                  <a:schemeClr val="bg1"/>
                </a:solidFill>
              </a:rPr>
              <a:t>By invoking </a:t>
            </a:r>
            <a:r>
              <a:rPr lang="en-US" dirty="0" err="1">
                <a:solidFill>
                  <a:schemeClr val="bg1"/>
                </a:solidFill>
              </a:rPr>
              <a:t>tsc</a:t>
            </a:r>
            <a:r>
              <a:rPr lang="en-US" dirty="0">
                <a:solidFill>
                  <a:schemeClr val="bg1"/>
                </a:solidFill>
              </a:rPr>
              <a:t> with no input files, in which case the compiler searches for the </a:t>
            </a:r>
            <a:r>
              <a:rPr lang="en-US" dirty="0" err="1">
                <a:solidFill>
                  <a:schemeClr val="bg1"/>
                </a:solidFill>
              </a:rPr>
              <a:t>tsconfig.json</a:t>
            </a:r>
            <a:r>
              <a:rPr lang="en-US" dirty="0">
                <a:solidFill>
                  <a:schemeClr val="bg1"/>
                </a:solidFill>
              </a:rPr>
              <a:t> file starting in the current directory and continuing up the parent directory chain</a:t>
            </a:r>
          </a:p>
          <a:p>
            <a:pPr marL="742950" lvl="1" indent="-285750">
              <a:lnSpc>
                <a:spcPct val="150000"/>
              </a:lnSpc>
              <a:buFont typeface="Arial" panose="020B0604020202020204" pitchFamily="34" charset="0"/>
              <a:buChar char="•"/>
            </a:pPr>
            <a:r>
              <a:rPr lang="en-US" dirty="0">
                <a:solidFill>
                  <a:schemeClr val="bg1"/>
                </a:solidFill>
              </a:rPr>
              <a:t>By invoking </a:t>
            </a:r>
            <a:r>
              <a:rPr lang="en-US" dirty="0" err="1">
                <a:solidFill>
                  <a:schemeClr val="bg1"/>
                </a:solidFill>
              </a:rPr>
              <a:t>tsc</a:t>
            </a:r>
            <a:r>
              <a:rPr lang="en-US" dirty="0">
                <a:solidFill>
                  <a:schemeClr val="bg1"/>
                </a:solidFill>
              </a:rPr>
              <a:t> with no input files and a --project (or just -p) command line option that specifies the path of a directory containing a </a:t>
            </a:r>
            <a:r>
              <a:rPr lang="en-US" dirty="0" err="1">
                <a:solidFill>
                  <a:schemeClr val="bg1"/>
                </a:solidFill>
              </a:rPr>
              <a:t>tsconfig.json</a:t>
            </a:r>
            <a:r>
              <a:rPr lang="en-US" dirty="0">
                <a:solidFill>
                  <a:schemeClr val="bg1"/>
                </a:solidFill>
              </a:rPr>
              <a:t> file, or a path to a valid .</a:t>
            </a:r>
            <a:r>
              <a:rPr lang="en-US" dirty="0" err="1">
                <a:solidFill>
                  <a:schemeClr val="bg1"/>
                </a:solidFill>
              </a:rPr>
              <a:t>json</a:t>
            </a:r>
            <a:r>
              <a:rPr lang="en-US" dirty="0">
                <a:solidFill>
                  <a:schemeClr val="bg1"/>
                </a:solidFill>
              </a:rPr>
              <a:t> file containing the configurations.</a:t>
            </a:r>
          </a:p>
          <a:p>
            <a:endParaRPr lang="en-US" dirty="0"/>
          </a:p>
        </p:txBody>
      </p:sp>
      <p:sp>
        <p:nvSpPr>
          <p:cNvPr id="5" name="Rectangle 4">
            <a:extLst>
              <a:ext uri="{FF2B5EF4-FFF2-40B4-BE49-F238E27FC236}">
                <a16:creationId xmlns:a16="http://schemas.microsoft.com/office/drawing/2014/main" id="{7D4EB22A-7E27-8246-B545-0D79832A559F}"/>
              </a:ext>
            </a:extLst>
          </p:cNvPr>
          <p:cNvSpPr/>
          <p:nvPr/>
        </p:nvSpPr>
        <p:spPr>
          <a:xfrm>
            <a:off x="838200" y="1246033"/>
            <a:ext cx="10515599" cy="456535"/>
          </a:xfrm>
          <a:prstGeom prst="rect">
            <a:avLst/>
          </a:prstGeom>
        </p:spPr>
        <p:txBody>
          <a:bodyPr wrap="square">
            <a:spAutoFit/>
          </a:bodyPr>
          <a:lstStyle/>
          <a:p>
            <a:pPr marL="285750" indent="-285750">
              <a:lnSpc>
                <a:spcPct val="150000"/>
              </a:lnSpc>
              <a:buFont typeface="Wingdings" pitchFamily="2" charset="2"/>
              <a:buChar char="Ø"/>
            </a:pPr>
            <a:endParaRPr lang="en-US" dirty="0">
              <a:solidFill>
                <a:schemeClr val="bg1"/>
              </a:solidFill>
            </a:endParaRPr>
          </a:p>
        </p:txBody>
      </p:sp>
    </p:spTree>
    <p:extLst>
      <p:ext uri="{BB962C8B-B14F-4D97-AF65-F5344CB8AC3E}">
        <p14:creationId xmlns:p14="http://schemas.microsoft.com/office/powerpoint/2010/main" val="24169620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0D5CB1-39C2-2742-961B-6CFA44783B33}"/>
              </a:ext>
            </a:extLst>
          </p:cNvPr>
          <p:cNvPicPr>
            <a:picLocks noChangeAspect="1"/>
          </p:cNvPicPr>
          <p:nvPr/>
        </p:nvPicPr>
        <p:blipFill>
          <a:blip r:embed="rId2"/>
          <a:stretch>
            <a:fillRect/>
          </a:stretch>
        </p:blipFill>
        <p:spPr>
          <a:xfrm>
            <a:off x="838200" y="146464"/>
            <a:ext cx="8494059" cy="6724921"/>
          </a:xfrm>
          <a:prstGeom prst="rect">
            <a:avLst/>
          </a:prstGeom>
        </p:spPr>
      </p:pic>
    </p:spTree>
    <p:extLst>
      <p:ext uri="{BB962C8B-B14F-4D97-AF65-F5344CB8AC3E}">
        <p14:creationId xmlns:p14="http://schemas.microsoft.com/office/powerpoint/2010/main" val="4267683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0610-86F8-664D-9C06-34EED9607399}"/>
              </a:ext>
            </a:extLst>
          </p:cNvPr>
          <p:cNvSpPr>
            <a:spLocks noGrp="1"/>
          </p:cNvSpPr>
          <p:nvPr>
            <p:ph type="title"/>
          </p:nvPr>
        </p:nvSpPr>
        <p:spPr/>
        <p:txBody>
          <a:bodyPr/>
          <a:lstStyle/>
          <a:p>
            <a:r>
              <a:rPr lang="en-US" dirty="0"/>
              <a:t>How to run and test TypeScript (2)</a:t>
            </a:r>
          </a:p>
        </p:txBody>
      </p:sp>
      <p:sp>
        <p:nvSpPr>
          <p:cNvPr id="3" name="Content Placeholder 2">
            <a:extLst>
              <a:ext uri="{FF2B5EF4-FFF2-40B4-BE49-F238E27FC236}">
                <a16:creationId xmlns:a16="http://schemas.microsoft.com/office/drawing/2014/main" id="{15269708-E69D-5B46-A0A2-F86B44D3B340}"/>
              </a:ext>
            </a:extLst>
          </p:cNvPr>
          <p:cNvSpPr>
            <a:spLocks noGrp="1"/>
          </p:cNvSpPr>
          <p:nvPr>
            <p:ph type="body" sz="quarter" idx="11"/>
          </p:nvPr>
        </p:nvSpPr>
        <p:spPr/>
        <p:txBody>
          <a:bodyPr/>
          <a:lstStyle/>
          <a:p>
            <a:r>
              <a:rPr lang="en-US" dirty="0"/>
              <a:t>Use typescript CLI to build</a:t>
            </a:r>
          </a:p>
          <a:p>
            <a:pPr marL="0" indent="0">
              <a:buNone/>
            </a:pPr>
            <a:br>
              <a:rPr lang="en-US" dirty="0"/>
            </a:br>
            <a:endParaRPr lang="en-US" dirty="0"/>
          </a:p>
          <a:p>
            <a:endParaRPr lang="en-US" dirty="0"/>
          </a:p>
          <a:p>
            <a:endParaRPr lang="en-US" dirty="0"/>
          </a:p>
          <a:p>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8D2C5624-8FAA-7743-A4AC-6BC09B6540A2}"/>
              </a:ext>
            </a:extLst>
          </p:cNvPr>
          <p:cNvPicPr>
            <a:picLocks noChangeAspect="1"/>
          </p:cNvPicPr>
          <p:nvPr/>
        </p:nvPicPr>
        <p:blipFill>
          <a:blip r:embed="rId2"/>
          <a:stretch>
            <a:fillRect/>
          </a:stretch>
        </p:blipFill>
        <p:spPr>
          <a:xfrm>
            <a:off x="54738" y="1962331"/>
            <a:ext cx="12082524" cy="4147476"/>
          </a:xfrm>
          <a:prstGeom prst="rect">
            <a:avLst/>
          </a:prstGeom>
        </p:spPr>
      </p:pic>
    </p:spTree>
    <p:extLst>
      <p:ext uri="{BB962C8B-B14F-4D97-AF65-F5344CB8AC3E}">
        <p14:creationId xmlns:p14="http://schemas.microsoft.com/office/powerpoint/2010/main" val="22156289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8EE0D5-2017-F944-BB17-134EF59566D0}"/>
              </a:ext>
            </a:extLst>
          </p:cNvPr>
          <p:cNvPicPr>
            <a:picLocks noChangeAspect="1"/>
          </p:cNvPicPr>
          <p:nvPr/>
        </p:nvPicPr>
        <p:blipFill>
          <a:blip r:embed="rId2"/>
          <a:stretch>
            <a:fillRect/>
          </a:stretch>
        </p:blipFill>
        <p:spPr>
          <a:xfrm>
            <a:off x="838200" y="421101"/>
            <a:ext cx="9817100" cy="5753100"/>
          </a:xfrm>
          <a:prstGeom prst="rect">
            <a:avLst/>
          </a:prstGeom>
        </p:spPr>
      </p:pic>
    </p:spTree>
    <p:extLst>
      <p:ext uri="{BB962C8B-B14F-4D97-AF65-F5344CB8AC3E}">
        <p14:creationId xmlns:p14="http://schemas.microsoft.com/office/powerpoint/2010/main" val="2132748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Q&amp;A</a:t>
            </a:r>
          </a:p>
        </p:txBody>
      </p:sp>
      <p:sp>
        <p:nvSpPr>
          <p:cNvPr id="21" name="Text Placeholder 20"/>
          <p:cNvSpPr>
            <a:spLocks noGrp="1"/>
          </p:cNvSpPr>
          <p:nvPr>
            <p:ph type="body" idx="1"/>
          </p:nvPr>
        </p:nvSpPr>
        <p:spPr/>
        <p:txBody>
          <a:bodyPr/>
          <a:lstStyle/>
          <a:p>
            <a:endParaRPr lang="en-US"/>
          </a:p>
        </p:txBody>
      </p:sp>
    </p:spTree>
    <p:extLst>
      <p:ext uri="{BB962C8B-B14F-4D97-AF65-F5344CB8AC3E}">
        <p14:creationId xmlns:p14="http://schemas.microsoft.com/office/powerpoint/2010/main" val="8635394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529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9D633F3-7B01-8849-A1AA-5B165022E5E1}"/>
              </a:ext>
            </a:extLst>
          </p:cNvPr>
          <p:cNvSpPr>
            <a:spLocks noGrp="1"/>
          </p:cNvSpPr>
          <p:nvPr>
            <p:ph type="body" sz="quarter" idx="15"/>
          </p:nvPr>
        </p:nvSpPr>
        <p:spPr/>
        <p:txBody>
          <a:bodyPr/>
          <a:lstStyle/>
          <a:p>
            <a:r>
              <a:rPr lang="en-US" dirty="0"/>
              <a:t>Basic Types</a:t>
            </a:r>
          </a:p>
        </p:txBody>
      </p:sp>
      <p:sp>
        <p:nvSpPr>
          <p:cNvPr id="3" name="Text Placeholder 2">
            <a:extLst>
              <a:ext uri="{FF2B5EF4-FFF2-40B4-BE49-F238E27FC236}">
                <a16:creationId xmlns:a16="http://schemas.microsoft.com/office/drawing/2014/main" id="{7A666A5D-563C-5F96-CB13-6F7DBDFB8847}"/>
              </a:ext>
            </a:extLst>
          </p:cNvPr>
          <p:cNvSpPr>
            <a:spLocks noGrp="1"/>
          </p:cNvSpPr>
          <p:nvPr>
            <p:ph type="body" sz="quarter" idx="16"/>
          </p:nvPr>
        </p:nvSpPr>
        <p:spPr/>
        <p:txBody>
          <a:bodyPr/>
          <a:lstStyle/>
          <a:p>
            <a:endParaRPr lang="en-US"/>
          </a:p>
        </p:txBody>
      </p:sp>
      <p:sp>
        <p:nvSpPr>
          <p:cNvPr id="4" name="TextBox 3">
            <a:extLst>
              <a:ext uri="{FF2B5EF4-FFF2-40B4-BE49-F238E27FC236}">
                <a16:creationId xmlns:a16="http://schemas.microsoft.com/office/drawing/2014/main" id="{118FE713-0A01-5A51-CCE9-2F7A68BE6AC5}"/>
              </a:ext>
            </a:extLst>
          </p:cNvPr>
          <p:cNvSpPr txBox="1"/>
          <p:nvPr/>
        </p:nvSpPr>
        <p:spPr>
          <a:xfrm>
            <a:off x="1480443" y="4277228"/>
            <a:ext cx="5763116" cy="400110"/>
          </a:xfrm>
          <a:prstGeom prst="rect">
            <a:avLst/>
          </a:prstGeom>
          <a:noFill/>
        </p:spPr>
        <p:txBody>
          <a:bodyPr wrap="none" rtlCol="0">
            <a:spAutoFit/>
          </a:bodyPr>
          <a:lstStyle/>
          <a:p>
            <a:pPr algn="l"/>
            <a:r>
              <a:rPr lang="en-US" sz="2000" dirty="0">
                <a:solidFill>
                  <a:schemeClr val="accent1"/>
                </a:solidFill>
              </a:rPr>
              <a:t>numbers, strings, structures, </a:t>
            </a:r>
            <a:r>
              <a:rPr lang="en-US" sz="2000" dirty="0" err="1">
                <a:solidFill>
                  <a:schemeClr val="accent1"/>
                </a:solidFill>
              </a:rPr>
              <a:t>boolean</a:t>
            </a:r>
            <a:r>
              <a:rPr lang="en-US" sz="2000" dirty="0">
                <a:solidFill>
                  <a:schemeClr val="accent1"/>
                </a:solidFill>
              </a:rPr>
              <a:t> values, etc.</a:t>
            </a:r>
          </a:p>
        </p:txBody>
      </p:sp>
    </p:spTree>
    <p:extLst>
      <p:ext uri="{BB962C8B-B14F-4D97-AF65-F5344CB8AC3E}">
        <p14:creationId xmlns:p14="http://schemas.microsoft.com/office/powerpoint/2010/main" val="1775647811"/>
      </p:ext>
    </p:extLst>
  </p:cSld>
  <p:clrMapOvr>
    <a:masterClrMapping/>
  </p:clrMapOvr>
</p:sld>
</file>

<file path=ppt/theme/theme1.xml><?xml version="1.0" encoding="utf-8"?>
<a:theme xmlns:a="http://schemas.openxmlformats.org/drawingml/2006/main" name="Theme1">
  <a:themeElements>
    <a:clrScheme name="Custom 26">
      <a:dk1>
        <a:srgbClr val="28292B"/>
      </a:dk1>
      <a:lt1>
        <a:srgbClr val="FFFFFF"/>
      </a:lt1>
      <a:dk2>
        <a:srgbClr val="3C3E41"/>
      </a:dk2>
      <a:lt2>
        <a:srgbClr val="C9CCD4"/>
      </a:lt2>
      <a:accent1>
        <a:srgbClr val="D6001C"/>
      </a:accent1>
      <a:accent2>
        <a:srgbClr val="6A1F7A"/>
      </a:accent2>
      <a:accent3>
        <a:srgbClr val="EA0F6B"/>
      </a:accent3>
      <a:accent4>
        <a:srgbClr val="F4AD33"/>
      </a:accent4>
      <a:accent5>
        <a:srgbClr val="0094D5"/>
      </a:accent5>
      <a:accent6>
        <a:srgbClr val="C9CCD4"/>
      </a:accent6>
      <a:hlink>
        <a:srgbClr val="0094D5"/>
      </a:hlink>
      <a:folHlink>
        <a:srgbClr val="6F717D"/>
      </a:folHlink>
    </a:clrScheme>
    <a:fontScheme name="NT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solidFill>
              <a:schemeClr val="bg2"/>
            </a:solidFill>
          </a:defRPr>
        </a:defPPr>
      </a:lstStyle>
    </a:txDef>
  </a:objectDefaults>
  <a:extraClrSchemeLst/>
  <a:extLst>
    <a:ext uri="{05A4C25C-085E-4340-85A3-A5531E510DB2}">
      <thm15:themeFamily xmlns:thm15="http://schemas.microsoft.com/office/thememl/2012/main" name="NTVN_SD_016_03_PresentationTemplate_FullVersion" id="{062CA06A-CB9C-4663-AB69-45C8282C33D3}" vid="{1D4085C3-4527-445B-AF2C-CEDA6D37069A}"/>
    </a:ext>
  </a:extLst>
</a:theme>
</file>

<file path=ppt/theme/theme2.xml><?xml version="1.0" encoding="utf-8"?>
<a:theme xmlns:a="http://schemas.openxmlformats.org/drawingml/2006/main" name="1_NashTech-presentation">
  <a:themeElements>
    <a:clrScheme name="NashTech-defaultcolor">
      <a:dk1>
        <a:srgbClr val="323232"/>
      </a:dk1>
      <a:lt1>
        <a:srgbClr val="FFFFFF"/>
      </a:lt1>
      <a:dk2>
        <a:srgbClr val="6B5188"/>
      </a:dk2>
      <a:lt2>
        <a:srgbClr val="F26E32"/>
      </a:lt2>
      <a:accent1>
        <a:srgbClr val="EBEBEB"/>
      </a:accent1>
      <a:accent2>
        <a:srgbClr val="6D829F"/>
      </a:accent2>
      <a:accent3>
        <a:srgbClr val="7DB4D0"/>
      </a:accent3>
      <a:accent4>
        <a:srgbClr val="CB2236"/>
      </a:accent4>
      <a:accent5>
        <a:srgbClr val="8EB63E"/>
      </a:accent5>
      <a:accent6>
        <a:srgbClr val="F9DB5B"/>
      </a:accent6>
      <a:hlink>
        <a:srgbClr val="CB2236"/>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TVN_SD_016_03_PresentationTemplate_FullVersion" id="{062CA06A-CB9C-4663-AB69-45C8282C33D3}" vid="{E0ED8C27-09D4-4E18-8204-24FAAA561EE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E6E379757D964AA0CE700605AB5B88" ma:contentTypeVersion="0" ma:contentTypeDescription="Create a new document." ma:contentTypeScope="" ma:versionID="ab46dc70a7c3f2b84ae622e6947b236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B22DDF-562F-4A03-AD8B-53EFB6640914}">
  <ds:schemaRefs>
    <ds:schemaRef ds:uri="http://schemas.microsoft.com/sharepoint/v3/contenttype/forms"/>
  </ds:schemaRefs>
</ds:datastoreItem>
</file>

<file path=customXml/itemProps2.xml><?xml version="1.0" encoding="utf-8"?>
<ds:datastoreItem xmlns:ds="http://schemas.openxmlformats.org/officeDocument/2006/customXml" ds:itemID="{233E7016-B4F4-4D1F-8E6D-9189F324AB2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DAFD7F3-1349-44AA-8660-2B04D08ABE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NTVN_SD_016_03_PresentationTemplate_FullVersion</Template>
  <TotalTime>2549</TotalTime>
  <Words>1062</Words>
  <Application>Microsoft Office PowerPoint</Application>
  <PresentationFormat>Widescreen</PresentationFormat>
  <Paragraphs>206</Paragraphs>
  <Slides>82</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82</vt:i4>
      </vt:variant>
    </vt:vector>
  </HeadingPairs>
  <TitlesOfParts>
    <vt:vector size="89" baseType="lpstr">
      <vt:lpstr>Arial</vt:lpstr>
      <vt:lpstr>Calibri</vt:lpstr>
      <vt:lpstr>Consolas</vt:lpstr>
      <vt:lpstr>LucidaGrande</vt:lpstr>
      <vt:lpstr>Wingdings</vt:lpstr>
      <vt:lpstr>Theme1</vt:lpstr>
      <vt:lpstr>1_NashTech-presentation</vt:lpstr>
      <vt:lpstr>TypeScript</vt:lpstr>
      <vt:lpstr>PowerPoint Presentation</vt:lpstr>
      <vt:lpstr>PowerPoint Presentation</vt:lpstr>
      <vt:lpstr>Why do we use TypeScript</vt:lpstr>
      <vt:lpstr>PowerPoint Presentation</vt:lpstr>
      <vt:lpstr>PowerPoint Presentation</vt:lpstr>
      <vt:lpstr>How to run and test TypeScript</vt:lpstr>
      <vt:lpstr>How to run and test TypeScript (2)</vt:lpstr>
      <vt:lpstr>PowerPoint Presentation</vt:lpstr>
      <vt:lpstr>Primitive Types</vt:lpstr>
      <vt:lpstr>Array</vt:lpstr>
      <vt:lpstr>Enum</vt:lpstr>
      <vt:lpstr>Object</vt:lpstr>
      <vt:lpstr>Void</vt:lpstr>
      <vt:lpstr>Any</vt:lpstr>
      <vt:lpstr>Null and undefined</vt:lpstr>
      <vt:lpstr>never</vt:lpstr>
      <vt:lpstr>Any &amp; never &amp; unknown</vt:lpstr>
      <vt:lpstr>Type assertions </vt:lpstr>
      <vt:lpstr>PowerPoint Presentation</vt:lpstr>
      <vt:lpstr>Declaration</vt:lpstr>
      <vt:lpstr>var</vt:lpstr>
      <vt:lpstr>let</vt:lpstr>
      <vt:lpstr>const</vt:lpstr>
      <vt:lpstr>PowerPoint Presentation</vt:lpstr>
      <vt:lpstr>Array Destructuring</vt:lpstr>
      <vt:lpstr>Array Destructuring (2)</vt:lpstr>
      <vt:lpstr>Object Destructuring</vt:lpstr>
      <vt:lpstr>Object Destructuring (2)</vt:lpstr>
      <vt:lpstr>Object Destructuring (3)</vt:lpstr>
      <vt:lpstr>Function arguments</vt:lpstr>
      <vt:lpstr>Spread </vt:lpstr>
      <vt:lpstr>Spread (2)</vt:lpstr>
      <vt:lpstr>PowerPoint Presentation</vt:lpstr>
      <vt:lpstr>Interfaces</vt:lpstr>
      <vt:lpstr>Interfaces</vt:lpstr>
      <vt:lpstr>Interface</vt:lpstr>
      <vt:lpstr>Function</vt:lpstr>
      <vt:lpstr>Indexable</vt:lpstr>
      <vt:lpstr>Indexable</vt:lpstr>
      <vt:lpstr>Indexable</vt:lpstr>
      <vt:lpstr>class</vt:lpstr>
      <vt:lpstr>Extending interfaces</vt:lpstr>
      <vt:lpstr>Hybrid Types</vt:lpstr>
      <vt:lpstr>implement</vt:lpstr>
      <vt:lpstr>Classes</vt:lpstr>
      <vt:lpstr>Classes</vt:lpstr>
      <vt:lpstr>Inheritance</vt:lpstr>
      <vt:lpstr>Public, private, and protected modifiers </vt:lpstr>
      <vt:lpstr>Accessors</vt:lpstr>
      <vt:lpstr>static</vt:lpstr>
      <vt:lpstr>abstract</vt:lpstr>
      <vt:lpstr>Functions</vt:lpstr>
      <vt:lpstr>Functions</vt:lpstr>
      <vt:lpstr>Optional and default value</vt:lpstr>
      <vt:lpstr>Optional and default value</vt:lpstr>
      <vt:lpstr>…rest</vt:lpstr>
      <vt:lpstr>Type alias &amp; union types</vt:lpstr>
      <vt:lpstr>Alias</vt:lpstr>
      <vt:lpstr>Union types</vt:lpstr>
      <vt:lpstr>Type vs interfaces</vt:lpstr>
      <vt:lpstr>Type vs Interface: extending</vt:lpstr>
      <vt:lpstr>Type vs Interface: Adding new fields</vt:lpstr>
      <vt:lpstr>Generics</vt:lpstr>
      <vt:lpstr>Generics</vt:lpstr>
      <vt:lpstr>Generics (2)</vt:lpstr>
      <vt:lpstr>Modules</vt:lpstr>
      <vt:lpstr>Modules</vt:lpstr>
      <vt:lpstr>Named exports</vt:lpstr>
      <vt:lpstr>Named exports</vt:lpstr>
      <vt:lpstr>Named export</vt:lpstr>
      <vt:lpstr>import</vt:lpstr>
      <vt:lpstr>Default exports</vt:lpstr>
      <vt:lpstr>Default exports</vt:lpstr>
      <vt:lpstr>Default exports</vt:lpstr>
      <vt:lpstr>Default exports</vt:lpstr>
      <vt:lpstr>Project Configuration</vt:lpstr>
      <vt:lpstr>Tsconfig.json</vt:lpstr>
      <vt:lpstr>PowerPoint Presentation</vt:lpstr>
      <vt:lpstr>PowerPoint Presentation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Name</dc:title>
  <dc:creator>Anh Vu Khanh Mai</dc:creator>
  <cp:lastModifiedBy>Dat Nguyen Quoc</cp:lastModifiedBy>
  <cp:revision>103</cp:revision>
  <dcterms:created xsi:type="dcterms:W3CDTF">2016-10-27T10:47:53Z</dcterms:created>
  <dcterms:modified xsi:type="dcterms:W3CDTF">2024-05-01T19:37:01Z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0x01010014E6E379757D964AA0CE700605AB5B88</vt:lpwstr>
  </property>
</Properties>
</file>